
<file path=[Content_Types].xml><?xml version="1.0" encoding="utf-8"?>
<Types xmlns="http://schemas.openxmlformats.org/package/2006/content-types">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34"/>
  </p:notesMasterIdLst>
  <p:handoutMasterIdLst>
    <p:handoutMasterId r:id="rId35"/>
  </p:handoutMasterIdLst>
  <p:sldIdLst>
    <p:sldId id="351" r:id="rId4"/>
    <p:sldId id="383" r:id="rId5"/>
    <p:sldId id="378" r:id="rId6"/>
    <p:sldId id="379" r:id="rId7"/>
    <p:sldId id="380" r:id="rId8"/>
    <p:sldId id="381" r:id="rId9"/>
    <p:sldId id="382" r:id="rId10"/>
    <p:sldId id="384" r:id="rId11"/>
    <p:sldId id="346" r:id="rId12"/>
    <p:sldId id="371" r:id="rId13"/>
    <p:sldId id="372" r:id="rId14"/>
    <p:sldId id="375" r:id="rId15"/>
    <p:sldId id="373" r:id="rId16"/>
    <p:sldId id="360" r:id="rId17"/>
    <p:sldId id="361" r:id="rId18"/>
    <p:sldId id="362" r:id="rId19"/>
    <p:sldId id="363" r:id="rId20"/>
    <p:sldId id="374" r:id="rId21"/>
    <p:sldId id="376" r:id="rId22"/>
    <p:sldId id="377" r:id="rId23"/>
    <p:sldId id="357" r:id="rId24"/>
    <p:sldId id="364" r:id="rId25"/>
    <p:sldId id="365" r:id="rId26"/>
    <p:sldId id="358" r:id="rId27"/>
    <p:sldId id="366" r:id="rId28"/>
    <p:sldId id="359" r:id="rId29"/>
    <p:sldId id="367" r:id="rId30"/>
    <p:sldId id="368" r:id="rId31"/>
    <p:sldId id="369" r:id="rId32"/>
    <p:sldId id="370" r:id="rId33"/>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id="{192ADCEE-9864-445E-9582-39E0DB5459EB}">
          <p14:sldIdLst>
            <p14:sldId id="383"/>
            <p14:sldId id="378"/>
            <p14:sldId id="379"/>
            <p14:sldId id="380"/>
            <p14:sldId id="381"/>
            <p14:sldId id="382"/>
            <p14:sldId id="384"/>
          </p14:sldIdLst>
        </p14:section>
        <p14:section name="Parte 1 - 01-Jun-20" id="{0CBF6F0D-DF58-42D8-9492-55A72281B5CC}">
          <p14:sldIdLst>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357"/>
            <p14:sldId id="364"/>
            <p14:sldId id="365"/>
          </p14:sldIdLst>
        </p14:section>
        <p14:section name="Parte 3 - 29 -Jun-20" id="{E6C08DD8-CDAA-4937-B141-07B74F9FE625}">
          <p14:sldIdLst>
            <p14:sldId id="358"/>
            <p14:sldId id="366"/>
          </p14:sldIdLst>
        </p14:section>
        <p14:section name="Parte 4 - 30-Jun-20" id="{9CFC4475-D0C9-4CF6-8DBD-4CD66B354206}">
          <p14:sldIdLst>
            <p14:sldId id="359"/>
          </p14:sldIdLst>
        </p14:section>
        <p14:section name="Parte 5 - 06-Jul-20" id="{BF71090E-30FA-4A37-8A5C-C396721E244B}">
          <p14:sldIdLst>
            <p14:sldId id="367"/>
            <p14:sldId id="368"/>
            <p14:sldId id="369"/>
            <p14:sldId id="3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763B78"/>
    <a:srgbClr val="C05178"/>
    <a:srgbClr val="F37B68"/>
    <a:srgbClr val="FFB65C"/>
    <a:srgbClr val="FFFFFF"/>
    <a:srgbClr val="2F528F"/>
    <a:srgbClr val="4472C4"/>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75E03-6E5A-4A77-9477-B0E529ECB8C3}" v="160" dt="2020-06-06T18:53:07.542"/>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3" autoAdjust="0"/>
    <p:restoredTop sz="94687" autoAdjust="0"/>
  </p:normalViewPr>
  <p:slideViewPr>
    <p:cSldViewPr snapToGrid="0">
      <p:cViewPr varScale="1">
        <p:scale>
          <a:sx n="116" d="100"/>
          <a:sy n="116" d="100"/>
        </p:scale>
        <p:origin x="226" y="7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5.xml"/><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tableStyles" Target="tableStyles.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notesMaster" Target="notesMasters/notesMaster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viewProps" Target="viewProps.xml"/><Relationship Id="rId40"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presProps" Target="pres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handoutMaster" Target="handoutMasters/handoutMaster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redo custSel addSld modSld modSection">
      <pc:chgData name=" " userId="ff7f7cd4-1074-435c-a956-4a1fef029c30" providerId="ADAL" clId="{3E875E03-6E5A-4A77-9477-B0E529ECB8C3}" dt="2020-06-06T21:58:20.401" v="720" actId="1076"/>
      <pc:docMkLst>
        <pc:docMk/>
      </pc:docMkLst>
      <pc:sldChg chg="modSp mod">
        <pc:chgData name=" " userId="ff7f7cd4-1074-435c-a956-4a1fef029c30" providerId="ADAL" clId="{3E875E03-6E5A-4A77-9477-B0E529ECB8C3}" dt="2020-06-06T21:48:07.023" v="712" actId="20577"/>
        <pc:sldMkLst>
          <pc:docMk/>
          <pc:sldMk cId="599003997" sldId="357"/>
        </pc:sldMkLst>
        <pc:spChg chg="mod">
          <ac:chgData name=" " userId="ff7f7cd4-1074-435c-a956-4a1fef029c30" providerId="ADAL" clId="{3E875E03-6E5A-4A77-9477-B0E529ECB8C3}" dt="2020-06-06T21:48:07.023" v="712" actId="20577"/>
          <ac:spMkLst>
            <pc:docMk/>
            <pc:sldMk cId="599003997" sldId="357"/>
            <ac:spMk id="4" creationId="{F523F8A5-43AB-4AB2-BB4F-7F4A30E4A077}"/>
          </ac:spMkLst>
        </pc:spChg>
      </pc:sldChg>
      <pc:sldChg chg="modSp mod">
        <pc:chgData name=" " userId="ff7f7cd4-1074-435c-a956-4a1fef029c30" providerId="ADAL" clId="{3E875E03-6E5A-4A77-9477-B0E529ECB8C3}" dt="2020-06-06T21:58:20.401" v="720" actId="1076"/>
        <pc:sldMkLst>
          <pc:docMk/>
          <pc:sldMk cId="1588210080" sldId="364"/>
        </pc:sldMkLst>
        <pc:picChg chg="mod">
          <ac:chgData name=" " userId="ff7f7cd4-1074-435c-a956-4a1fef029c30" providerId="ADAL" clId="{3E875E03-6E5A-4A77-9477-B0E529ECB8C3}" dt="2020-06-06T21:58:20.401" v="720" actId="1076"/>
          <ac:picMkLst>
            <pc:docMk/>
            <pc:sldMk cId="1588210080" sldId="364"/>
            <ac:picMk id="8" creationId="{F9F735A1-B8DC-4D5F-8D81-4349A3660B63}"/>
          </ac:picMkLst>
        </pc:picChg>
        <pc:picChg chg="mod">
          <ac:chgData name=" " userId="ff7f7cd4-1074-435c-a956-4a1fef029c30" providerId="ADAL" clId="{3E875E03-6E5A-4A77-9477-B0E529ECB8C3}" dt="2020-06-06T21:57:29.562" v="719" actId="1076"/>
          <ac:picMkLst>
            <pc:docMk/>
            <pc:sldMk cId="1588210080" sldId="364"/>
            <ac:picMk id="9" creationId="{3D5CD6BA-59A7-43F6-8D85-5DA3BE027C3F}"/>
          </ac:picMkLst>
        </pc:picChg>
      </pc:sldChg>
      <pc:sldChg chg="modSp mod modAnim modNotesTx">
        <pc:chgData name=" " userId="ff7f7cd4-1074-435c-a956-4a1fef029c30" providerId="ADAL" clId="{3E875E03-6E5A-4A77-9477-B0E529ECB8C3}" dt="2020-06-06T20:47:02.194" v="137" actId="6549"/>
        <pc:sldMkLst>
          <pc:docMk/>
          <pc:sldMk cId="2036541942" sldId="378"/>
        </pc:sldMkLst>
        <pc:spChg chg="mod">
          <ac:chgData name=" " userId="ff7f7cd4-1074-435c-a956-4a1fef029c30" providerId="ADAL" clId="{3E875E03-6E5A-4A77-9477-B0E529ECB8C3}" dt="2020-06-06T20:47:02.194" v="137" actId="6549"/>
          <ac:spMkLst>
            <pc:docMk/>
            <pc:sldMk cId="2036541942" sldId="378"/>
            <ac:spMk id="2" creationId="{E2289C40-6B36-4906-BF6F-3D1B594D6D57}"/>
          </ac:spMkLst>
        </pc:spChg>
        <pc:spChg chg="mod">
          <ac:chgData name=" " userId="ff7f7cd4-1074-435c-a956-4a1fef029c30" providerId="ADAL" clId="{3E875E03-6E5A-4A77-9477-B0E529ECB8C3}" dt="2020-06-06T20:42:34.585" v="76" actId="20577"/>
          <ac:spMkLst>
            <pc:docMk/>
            <pc:sldMk cId="2036541942" sldId="378"/>
            <ac:spMk id="5" creationId="{C4351BF4-6949-465B-A55A-C8561462CF2E}"/>
          </ac:spMkLst>
        </pc:spChg>
        <pc:spChg chg="mod">
          <ac:chgData name=" " userId="ff7f7cd4-1074-435c-a956-4a1fef029c30" providerId="ADAL" clId="{3E875E03-6E5A-4A77-9477-B0E529ECB8C3}" dt="2020-06-06T20:44:01.143" v="86" actId="6549"/>
          <ac:spMkLst>
            <pc:docMk/>
            <pc:sldMk cId="2036541942" sldId="378"/>
            <ac:spMk id="6" creationId="{D5F67441-A755-4247-851C-41974715F282}"/>
          </ac:spMkLst>
        </pc:spChg>
      </pc:sldChg>
      <pc:sldChg chg="modSp mod modAnim">
        <pc:chgData name=" " userId="ff7f7cd4-1074-435c-a956-4a1fef029c30" providerId="ADAL" clId="{3E875E03-6E5A-4A77-9477-B0E529ECB8C3}" dt="2020-06-06T20:47:06.376" v="138"/>
        <pc:sldMkLst>
          <pc:docMk/>
          <pc:sldMk cId="1547412053" sldId="379"/>
        </pc:sldMkLst>
        <pc:spChg chg="mod">
          <ac:chgData name=" " userId="ff7f7cd4-1074-435c-a956-4a1fef029c30" providerId="ADAL" clId="{3E875E03-6E5A-4A77-9477-B0E529ECB8C3}" dt="2020-06-06T20:47:06.376" v="138"/>
          <ac:spMkLst>
            <pc:docMk/>
            <pc:sldMk cId="1547412053" sldId="379"/>
            <ac:spMk id="2" creationId="{E2289C40-6B36-4906-BF6F-3D1B594D6D57}"/>
          </ac:spMkLst>
        </pc:spChg>
        <pc:spChg chg="mod">
          <ac:chgData name=" " userId="ff7f7cd4-1074-435c-a956-4a1fef029c30" providerId="ADAL" clId="{3E875E03-6E5A-4A77-9477-B0E529ECB8C3}" dt="2020-06-06T20:42:50.093" v="79" actId="6549"/>
          <ac:spMkLst>
            <pc:docMk/>
            <pc:sldMk cId="1547412053" sldId="379"/>
            <ac:spMk id="5" creationId="{C4351BF4-6949-465B-A55A-C8561462CF2E}"/>
          </ac:spMkLst>
        </pc:spChg>
        <pc:spChg chg="mod">
          <ac:chgData name=" " userId="ff7f7cd4-1074-435c-a956-4a1fef029c30" providerId="ADAL" clId="{3E875E03-6E5A-4A77-9477-B0E529ECB8C3}" dt="2020-06-06T20:34:37.320" v="29" actId="20577"/>
          <ac:spMkLst>
            <pc:docMk/>
            <pc:sldMk cId="1547412053" sldId="379"/>
            <ac:spMk id="13" creationId="{C976A237-EF46-4635-8448-F2B229CBFFAD}"/>
          </ac:spMkLst>
        </pc:spChg>
        <pc:spChg chg="mod">
          <ac:chgData name=" " userId="ff7f7cd4-1074-435c-a956-4a1fef029c30" providerId="ADAL" clId="{3E875E03-6E5A-4A77-9477-B0E529ECB8C3}" dt="2020-06-06T20:39:16.699" v="49" actId="20577"/>
          <ac:spMkLst>
            <pc:docMk/>
            <pc:sldMk cId="1547412053" sldId="379"/>
            <ac:spMk id="15" creationId="{948278D2-19FE-4952-8D66-C99E750F7224}"/>
          </ac:spMkLst>
        </pc:spChg>
        <pc:spChg chg="mod">
          <ac:chgData name=" " userId="ff7f7cd4-1074-435c-a956-4a1fef029c30" providerId="ADAL" clId="{3E875E03-6E5A-4A77-9477-B0E529ECB8C3}" dt="2020-06-06T20:37:09.230" v="41" actId="20577"/>
          <ac:spMkLst>
            <pc:docMk/>
            <pc:sldMk cId="1547412053" sldId="379"/>
            <ac:spMk id="17" creationId="{C1BC236B-D900-4E3D-89B3-D491533CFA2A}"/>
          </ac:spMkLst>
        </pc:spChg>
      </pc:sldChg>
      <pc:sldChg chg="modSp mod modAnim">
        <pc:chgData name=" " userId="ff7f7cd4-1074-435c-a956-4a1fef029c30" providerId="ADAL" clId="{3E875E03-6E5A-4A77-9477-B0E529ECB8C3}" dt="2020-06-06T20:47:09.239" v="139"/>
        <pc:sldMkLst>
          <pc:docMk/>
          <pc:sldMk cId="3409046030" sldId="380"/>
        </pc:sldMkLst>
        <pc:spChg chg="mod">
          <ac:chgData name=" " userId="ff7f7cd4-1074-435c-a956-4a1fef029c30" providerId="ADAL" clId="{3E875E03-6E5A-4A77-9477-B0E529ECB8C3}" dt="2020-06-06T20:47:09.239" v="139"/>
          <ac:spMkLst>
            <pc:docMk/>
            <pc:sldMk cId="3409046030" sldId="380"/>
            <ac:spMk id="2" creationId="{E2289C40-6B36-4906-BF6F-3D1B594D6D57}"/>
          </ac:spMkLst>
        </pc:spChg>
        <pc:spChg chg="mod">
          <ac:chgData name=" " userId="ff7f7cd4-1074-435c-a956-4a1fef029c30" providerId="ADAL" clId="{3E875E03-6E5A-4A77-9477-B0E529ECB8C3}" dt="2020-06-06T20:42:58.636" v="80" actId="20577"/>
          <ac:spMkLst>
            <pc:docMk/>
            <pc:sldMk cId="3409046030" sldId="380"/>
            <ac:spMk id="5" creationId="{C4351BF4-6949-465B-A55A-C8561462CF2E}"/>
          </ac:spMkLst>
        </pc:spChg>
        <pc:spChg chg="mod">
          <ac:chgData name=" " userId="ff7f7cd4-1074-435c-a956-4a1fef029c30" providerId="ADAL" clId="{3E875E03-6E5A-4A77-9477-B0E529ECB8C3}" dt="2020-06-06T20:35:03.823" v="31" actId="20577"/>
          <ac:spMkLst>
            <pc:docMk/>
            <pc:sldMk cId="3409046030" sldId="380"/>
            <ac:spMk id="17" creationId="{6BCB3F1A-5ACA-4F20-B44B-D32BCFF1E802}"/>
          </ac:spMkLst>
        </pc:spChg>
        <pc:spChg chg="mod">
          <ac:chgData name=" " userId="ff7f7cd4-1074-435c-a956-4a1fef029c30" providerId="ADAL" clId="{3E875E03-6E5A-4A77-9477-B0E529ECB8C3}" dt="2020-06-06T20:38:35.535" v="47" actId="20577"/>
          <ac:spMkLst>
            <pc:docMk/>
            <pc:sldMk cId="3409046030" sldId="380"/>
            <ac:spMk id="19" creationId="{F50F1386-324D-43AC-BB3B-0BBA80896680}"/>
          </ac:spMkLst>
        </pc:spChg>
        <pc:spChg chg="mod">
          <ac:chgData name=" " userId="ff7f7cd4-1074-435c-a956-4a1fef029c30" providerId="ADAL" clId="{3E875E03-6E5A-4A77-9477-B0E529ECB8C3}" dt="2020-06-06T20:36:46.489" v="37" actId="20577"/>
          <ac:spMkLst>
            <pc:docMk/>
            <pc:sldMk cId="3409046030" sldId="380"/>
            <ac:spMk id="21" creationId="{F387538A-B871-4AE8-954D-952DCB93C73A}"/>
          </ac:spMkLst>
        </pc:spChg>
      </pc:sldChg>
      <pc:sldChg chg="modSp mod modAnim">
        <pc:chgData name=" " userId="ff7f7cd4-1074-435c-a956-4a1fef029c30" providerId="ADAL" clId="{3E875E03-6E5A-4A77-9477-B0E529ECB8C3}" dt="2020-06-06T21:25:55.025" v="425" actId="20577"/>
        <pc:sldMkLst>
          <pc:docMk/>
          <pc:sldMk cId="2129740612" sldId="381"/>
        </pc:sldMkLst>
        <pc:spChg chg="mod">
          <ac:chgData name=" " userId="ff7f7cd4-1074-435c-a956-4a1fef029c30" providerId="ADAL" clId="{3E875E03-6E5A-4A77-9477-B0E529ECB8C3}" dt="2020-06-06T20:47:11.821" v="140"/>
          <ac:spMkLst>
            <pc:docMk/>
            <pc:sldMk cId="2129740612" sldId="381"/>
            <ac:spMk id="2" creationId="{E2289C40-6B36-4906-BF6F-3D1B594D6D57}"/>
          </ac:spMkLst>
        </pc:spChg>
        <pc:spChg chg="mod">
          <ac:chgData name=" " userId="ff7f7cd4-1074-435c-a956-4a1fef029c30" providerId="ADAL" clId="{3E875E03-6E5A-4A77-9477-B0E529ECB8C3}" dt="2020-06-06T21:25:55.025" v="425" actId="20577"/>
          <ac:spMkLst>
            <pc:docMk/>
            <pc:sldMk cId="2129740612" sldId="381"/>
            <ac:spMk id="5" creationId="{C4351BF4-6949-465B-A55A-C8561462CF2E}"/>
          </ac:spMkLst>
        </pc:spChg>
        <pc:spChg chg="mod">
          <ac:chgData name=" " userId="ff7f7cd4-1074-435c-a956-4a1fef029c30" providerId="ADAL" clId="{3E875E03-6E5A-4A77-9477-B0E529ECB8C3}" dt="2020-06-06T20:35:15.047" v="33" actId="20577"/>
          <ac:spMkLst>
            <pc:docMk/>
            <pc:sldMk cId="2129740612" sldId="381"/>
            <ac:spMk id="18" creationId="{23F8AD8E-24AC-4C37-B387-6332F6888392}"/>
          </ac:spMkLst>
        </pc:spChg>
        <pc:spChg chg="mod">
          <ac:chgData name=" " userId="ff7f7cd4-1074-435c-a956-4a1fef029c30" providerId="ADAL" clId="{3E875E03-6E5A-4A77-9477-B0E529ECB8C3}" dt="2020-06-06T20:39:55.694" v="58" actId="20577"/>
          <ac:spMkLst>
            <pc:docMk/>
            <pc:sldMk cId="2129740612" sldId="381"/>
            <ac:spMk id="20" creationId="{02048EFF-FFE8-4243-A296-C1FC2F0D561B}"/>
          </ac:spMkLst>
        </pc:spChg>
        <pc:spChg chg="mod">
          <ac:chgData name=" " userId="ff7f7cd4-1074-435c-a956-4a1fef029c30" providerId="ADAL" clId="{3E875E03-6E5A-4A77-9477-B0E529ECB8C3}" dt="2020-06-06T20:37:00.340" v="39" actId="20577"/>
          <ac:spMkLst>
            <pc:docMk/>
            <pc:sldMk cId="2129740612" sldId="381"/>
            <ac:spMk id="22" creationId="{029709FB-0CF9-4E5B-B04A-A7EE935053DF}"/>
          </ac:spMkLst>
        </pc:spChg>
      </pc:sldChg>
      <pc:sldChg chg="modSp mod modAnim">
        <pc:chgData name=" " userId="ff7f7cd4-1074-435c-a956-4a1fef029c30" providerId="ADAL" clId="{3E875E03-6E5A-4A77-9477-B0E529ECB8C3}" dt="2020-06-06T21:25:59.507" v="427" actId="20577"/>
        <pc:sldMkLst>
          <pc:docMk/>
          <pc:sldMk cId="1315048043" sldId="382"/>
        </pc:sldMkLst>
        <pc:spChg chg="mod">
          <ac:chgData name=" " userId="ff7f7cd4-1074-435c-a956-4a1fef029c30" providerId="ADAL" clId="{3E875E03-6E5A-4A77-9477-B0E529ECB8C3}" dt="2020-06-06T20:47:13.854" v="141"/>
          <ac:spMkLst>
            <pc:docMk/>
            <pc:sldMk cId="1315048043" sldId="382"/>
            <ac:spMk id="2" creationId="{E2289C40-6B36-4906-BF6F-3D1B594D6D57}"/>
          </ac:spMkLst>
        </pc:spChg>
        <pc:spChg chg="mod">
          <ac:chgData name=" " userId="ff7f7cd4-1074-435c-a956-4a1fef029c30" providerId="ADAL" clId="{3E875E03-6E5A-4A77-9477-B0E529ECB8C3}" dt="2020-06-06T21:25:59.507" v="427" actId="20577"/>
          <ac:spMkLst>
            <pc:docMk/>
            <pc:sldMk cId="1315048043" sldId="382"/>
            <ac:spMk id="5" creationId="{C4351BF4-6949-465B-A55A-C8561462CF2E}"/>
          </ac:spMkLst>
        </pc:spChg>
        <pc:spChg chg="mod">
          <ac:chgData name=" " userId="ff7f7cd4-1074-435c-a956-4a1fef029c30" providerId="ADAL" clId="{3E875E03-6E5A-4A77-9477-B0E529ECB8C3}" dt="2020-06-06T20:39:24.797" v="54"/>
          <ac:spMkLst>
            <pc:docMk/>
            <pc:sldMk cId="1315048043" sldId="382"/>
            <ac:spMk id="18" creationId="{23F8AD8E-24AC-4C37-B387-6332F6888392}"/>
          </ac:spMkLst>
        </pc:spChg>
        <pc:spChg chg="mod">
          <ac:chgData name=" " userId="ff7f7cd4-1074-435c-a956-4a1fef029c30" providerId="ADAL" clId="{3E875E03-6E5A-4A77-9477-B0E529ECB8C3}" dt="2020-06-06T20:39:26.317" v="55" actId="20577"/>
          <ac:spMkLst>
            <pc:docMk/>
            <pc:sldMk cId="1315048043" sldId="382"/>
            <ac:spMk id="20" creationId="{02048EFF-FFE8-4243-A296-C1FC2F0D561B}"/>
          </ac:spMkLst>
        </pc:spChg>
        <pc:spChg chg="mod">
          <ac:chgData name=" " userId="ff7f7cd4-1074-435c-a956-4a1fef029c30" providerId="ADAL" clId="{3E875E03-6E5A-4A77-9477-B0E529ECB8C3}" dt="2020-06-06T20:39:24.797" v="54"/>
          <ac:spMkLst>
            <pc:docMk/>
            <pc:sldMk cId="1315048043" sldId="382"/>
            <ac:spMk id="22" creationId="{029709FB-0CF9-4E5B-B04A-A7EE935053DF}"/>
          </ac:spMkLst>
        </pc:spChg>
        <pc:grpChg chg="mod">
          <ac:chgData name=" " userId="ff7f7cd4-1074-435c-a956-4a1fef029c30" providerId="ADAL" clId="{3E875E03-6E5A-4A77-9477-B0E529ECB8C3}" dt="2020-06-06T20:39:24.797" v="54"/>
          <ac:grpSpMkLst>
            <pc:docMk/>
            <pc:sldMk cId="1315048043" sldId="382"/>
            <ac:grpSpMk id="16" creationId="{45E4FCA4-56F0-4B2C-AA64-7005E9B90534}"/>
          </ac:grpSpMkLst>
        </pc:grpChg>
        <pc:picChg chg="mod">
          <ac:chgData name=" " userId="ff7f7cd4-1074-435c-a956-4a1fef029c30" providerId="ADAL" clId="{3E875E03-6E5A-4A77-9477-B0E529ECB8C3}" dt="2020-06-06T20:39:24.797" v="54"/>
          <ac:picMkLst>
            <pc:docMk/>
            <pc:sldMk cId="1315048043" sldId="382"/>
            <ac:picMk id="17" creationId="{E8B28DF7-BFD9-4488-A010-A1C019327320}"/>
          </ac:picMkLst>
        </pc:picChg>
        <pc:picChg chg="mod">
          <ac:chgData name=" " userId="ff7f7cd4-1074-435c-a956-4a1fef029c30" providerId="ADAL" clId="{3E875E03-6E5A-4A77-9477-B0E529ECB8C3}" dt="2020-06-06T20:39:24.797" v="54"/>
          <ac:picMkLst>
            <pc:docMk/>
            <pc:sldMk cId="1315048043" sldId="382"/>
            <ac:picMk id="19" creationId="{CA702D3C-61C5-4852-9B6E-9AC29D7A2B2D}"/>
          </ac:picMkLst>
        </pc:picChg>
        <pc:picChg chg="mod">
          <ac:chgData name=" " userId="ff7f7cd4-1074-435c-a956-4a1fef029c30" providerId="ADAL" clId="{3E875E03-6E5A-4A77-9477-B0E529ECB8C3}" dt="2020-06-06T20:39:24.797" v="54"/>
          <ac:picMkLst>
            <pc:docMk/>
            <pc:sldMk cId="1315048043" sldId="382"/>
            <ac:picMk id="21" creationId="{F83BFC0C-3B53-497D-8006-96B2A356FD14}"/>
          </ac:picMkLst>
        </pc:picChg>
      </pc:sldChg>
      <pc:sldChg chg="addSp delSp modSp new mod">
        <pc:chgData name=" " userId="ff7f7cd4-1074-435c-a956-4a1fef029c30" providerId="ADAL" clId="{3E875E03-6E5A-4A77-9477-B0E529ECB8C3}" dt="2020-06-06T21:42:28.403" v="709" actId="6549"/>
        <pc:sldMkLst>
          <pc:docMk/>
          <pc:sldMk cId="727501948" sldId="384"/>
        </pc:sldMkLst>
        <pc:spChg chg="add mod">
          <ac:chgData name=" " userId="ff7f7cd4-1074-435c-a956-4a1fef029c30" providerId="ADAL" clId="{3E875E03-6E5A-4A77-9477-B0E529ECB8C3}" dt="2020-06-06T21:03:15.372" v="339" actId="692"/>
          <ac:spMkLst>
            <pc:docMk/>
            <pc:sldMk cId="727501948" sldId="384"/>
            <ac:spMk id="3" creationId="{2A8D0EF9-EB37-4A44-A165-5854A50F86DE}"/>
          </ac:spMkLst>
        </pc:spChg>
        <pc:spChg chg="add mod">
          <ac:chgData name=" " userId="ff7f7cd4-1074-435c-a956-4a1fef029c30" providerId="ADAL" clId="{3E875E03-6E5A-4A77-9477-B0E529ECB8C3}" dt="2020-06-06T21:03:29.783" v="341" actId="207"/>
          <ac:spMkLst>
            <pc:docMk/>
            <pc:sldMk cId="727501948" sldId="384"/>
            <ac:spMk id="4" creationId="{1DF2FE7C-C2FB-4A46-B819-6490DED2C07B}"/>
          </ac:spMkLst>
        </pc:spChg>
        <pc:spChg chg="add mod">
          <ac:chgData name=" " userId="ff7f7cd4-1074-435c-a956-4a1fef029c30" providerId="ADAL" clId="{3E875E03-6E5A-4A77-9477-B0E529ECB8C3}" dt="2020-06-06T21:03:39.109" v="343" actId="207"/>
          <ac:spMkLst>
            <pc:docMk/>
            <pc:sldMk cId="727501948" sldId="384"/>
            <ac:spMk id="5" creationId="{6EE40390-AE05-4F43-869B-2B69C79C2D81}"/>
          </ac:spMkLst>
        </pc:spChg>
        <pc:spChg chg="add mod">
          <ac:chgData name=" " userId="ff7f7cd4-1074-435c-a956-4a1fef029c30" providerId="ADAL" clId="{3E875E03-6E5A-4A77-9477-B0E529ECB8C3}" dt="2020-06-06T21:03:46.287" v="345" actId="207"/>
          <ac:spMkLst>
            <pc:docMk/>
            <pc:sldMk cId="727501948" sldId="384"/>
            <ac:spMk id="6" creationId="{4CECB266-A199-48D2-9886-0CF7E678CC19}"/>
          </ac:spMkLst>
        </pc:spChg>
        <pc:spChg chg="add mod">
          <ac:chgData name=" " userId="ff7f7cd4-1074-435c-a956-4a1fef029c30" providerId="ADAL" clId="{3E875E03-6E5A-4A77-9477-B0E529ECB8C3}" dt="2020-06-06T21:04:23.210" v="366" actId="692"/>
          <ac:spMkLst>
            <pc:docMk/>
            <pc:sldMk cId="727501948" sldId="384"/>
            <ac:spMk id="7" creationId="{7782EA5D-1C5F-49D0-83E8-8BE446F486C0}"/>
          </ac:spMkLst>
        </pc:spChg>
        <pc:spChg chg="add mod">
          <ac:chgData name=" " userId="ff7f7cd4-1074-435c-a956-4a1fef029c30" providerId="ADAL" clId="{3E875E03-6E5A-4A77-9477-B0E529ECB8C3}" dt="2020-06-06T20:50:23.239" v="154" actId="20577"/>
          <ac:spMkLst>
            <pc:docMk/>
            <pc:sldMk cId="727501948" sldId="384"/>
            <ac:spMk id="13" creationId="{67C59EA2-2A9F-4998-9563-FFC8C05061BA}"/>
          </ac:spMkLst>
        </pc:spChg>
        <pc:spChg chg="mod topLvl">
          <ac:chgData name=" " userId="ff7f7cd4-1074-435c-a956-4a1fef029c30" providerId="ADAL" clId="{3E875E03-6E5A-4A77-9477-B0E529ECB8C3}" dt="2020-06-06T21:05:00.864" v="372" actId="692"/>
          <ac:spMkLst>
            <pc:docMk/>
            <pc:sldMk cId="727501948" sldId="384"/>
            <ac:spMk id="15" creationId="{E6BEB584-CEE5-4AFD-A299-6B5E6A934CF7}"/>
          </ac:spMkLst>
        </pc:spChg>
        <pc:spChg chg="mod topLvl">
          <ac:chgData name=" " userId="ff7f7cd4-1074-435c-a956-4a1fef029c30" providerId="ADAL" clId="{3E875E03-6E5A-4A77-9477-B0E529ECB8C3}" dt="2020-06-06T21:02:47.114" v="335" actId="692"/>
          <ac:spMkLst>
            <pc:docMk/>
            <pc:sldMk cId="727501948" sldId="384"/>
            <ac:spMk id="16" creationId="{B7217ACB-77FA-4E8B-91CB-D2B03BF8E1BC}"/>
          </ac:spMkLst>
        </pc:spChg>
        <pc:spChg chg="del mod topLvl">
          <ac:chgData name=" " userId="ff7f7cd4-1074-435c-a956-4a1fef029c30" providerId="ADAL" clId="{3E875E03-6E5A-4A77-9477-B0E529ECB8C3}" dt="2020-06-06T20:53:03.726" v="293" actId="478"/>
          <ac:spMkLst>
            <pc:docMk/>
            <pc:sldMk cId="727501948" sldId="384"/>
            <ac:spMk id="17" creationId="{691B21A8-CF20-4143-AF4E-2AB3E82DBF8D}"/>
          </ac:spMkLst>
        </pc:spChg>
        <pc:spChg chg="mod topLvl">
          <ac:chgData name=" " userId="ff7f7cd4-1074-435c-a956-4a1fef029c30" providerId="ADAL" clId="{3E875E03-6E5A-4A77-9477-B0E529ECB8C3}" dt="2020-06-06T21:04:55.774" v="371" actId="692"/>
          <ac:spMkLst>
            <pc:docMk/>
            <pc:sldMk cId="727501948" sldId="384"/>
            <ac:spMk id="18" creationId="{84D1F729-1E90-4960-94BF-2C03D6B58CA5}"/>
          </ac:spMkLst>
        </pc:spChg>
        <pc:spChg chg="mod topLvl">
          <ac:chgData name=" " userId="ff7f7cd4-1074-435c-a956-4a1fef029c30" providerId="ADAL" clId="{3E875E03-6E5A-4A77-9477-B0E529ECB8C3}" dt="2020-06-06T21:02:41.176" v="334" actId="692"/>
          <ac:spMkLst>
            <pc:docMk/>
            <pc:sldMk cId="727501948" sldId="384"/>
            <ac:spMk id="19" creationId="{20BF0C9A-9A45-488D-94C7-EBA6DD3CC1AB}"/>
          </ac:spMkLst>
        </pc:spChg>
        <pc:spChg chg="del mod topLvl">
          <ac:chgData name=" " userId="ff7f7cd4-1074-435c-a956-4a1fef029c30" providerId="ADAL" clId="{3E875E03-6E5A-4A77-9477-B0E529ECB8C3}" dt="2020-06-06T20:52:56.898" v="289" actId="478"/>
          <ac:spMkLst>
            <pc:docMk/>
            <pc:sldMk cId="727501948" sldId="384"/>
            <ac:spMk id="20" creationId="{CAAF3125-2C9C-48B0-A431-A816EDDE5541}"/>
          </ac:spMkLst>
        </pc:spChg>
        <pc:spChg chg="mod topLvl">
          <ac:chgData name=" " userId="ff7f7cd4-1074-435c-a956-4a1fef029c30" providerId="ADAL" clId="{3E875E03-6E5A-4A77-9477-B0E529ECB8C3}" dt="2020-06-06T21:04:51.234" v="370" actId="692"/>
          <ac:spMkLst>
            <pc:docMk/>
            <pc:sldMk cId="727501948" sldId="384"/>
            <ac:spMk id="21" creationId="{5D900CFC-8A96-4354-85E0-2EF6A5C1250E}"/>
          </ac:spMkLst>
        </pc:spChg>
        <pc:spChg chg="mod topLvl">
          <ac:chgData name=" " userId="ff7f7cd4-1074-435c-a956-4a1fef029c30" providerId="ADAL" clId="{3E875E03-6E5A-4A77-9477-B0E529ECB8C3}" dt="2020-06-06T21:02:35.153" v="333" actId="692"/>
          <ac:spMkLst>
            <pc:docMk/>
            <pc:sldMk cId="727501948" sldId="384"/>
            <ac:spMk id="22" creationId="{9AF44D86-D24C-4136-A315-04357214DC78}"/>
          </ac:spMkLst>
        </pc:spChg>
        <pc:spChg chg="del mod topLvl">
          <ac:chgData name=" " userId="ff7f7cd4-1074-435c-a956-4a1fef029c30" providerId="ADAL" clId="{3E875E03-6E5A-4A77-9477-B0E529ECB8C3}" dt="2020-06-06T20:52:58.964" v="290" actId="478"/>
          <ac:spMkLst>
            <pc:docMk/>
            <pc:sldMk cId="727501948" sldId="384"/>
            <ac:spMk id="23" creationId="{B625344F-11AD-4A05-96B7-B9220775F427}"/>
          </ac:spMkLst>
        </pc:spChg>
        <pc:spChg chg="mod topLvl">
          <ac:chgData name=" " userId="ff7f7cd4-1074-435c-a956-4a1fef029c30" providerId="ADAL" clId="{3E875E03-6E5A-4A77-9477-B0E529ECB8C3}" dt="2020-06-06T21:04:46.196" v="369" actId="692"/>
          <ac:spMkLst>
            <pc:docMk/>
            <pc:sldMk cId="727501948" sldId="384"/>
            <ac:spMk id="24" creationId="{58CC5706-97BD-40D7-81F6-A8D60705EF36}"/>
          </ac:spMkLst>
        </pc:spChg>
        <pc:spChg chg="mod topLvl">
          <ac:chgData name=" " userId="ff7f7cd4-1074-435c-a956-4a1fef029c30" providerId="ADAL" clId="{3E875E03-6E5A-4A77-9477-B0E529ECB8C3}" dt="2020-06-06T21:02:30.692" v="332" actId="692"/>
          <ac:spMkLst>
            <pc:docMk/>
            <pc:sldMk cId="727501948" sldId="384"/>
            <ac:spMk id="25" creationId="{AA564091-24AB-4490-856B-39A30AC10DB4}"/>
          </ac:spMkLst>
        </pc:spChg>
        <pc:spChg chg="del mod topLvl">
          <ac:chgData name=" " userId="ff7f7cd4-1074-435c-a956-4a1fef029c30" providerId="ADAL" clId="{3E875E03-6E5A-4A77-9477-B0E529ECB8C3}" dt="2020-06-06T20:53:00.817" v="291" actId="478"/>
          <ac:spMkLst>
            <pc:docMk/>
            <pc:sldMk cId="727501948" sldId="384"/>
            <ac:spMk id="26" creationId="{3DD02A0A-6A27-4A4F-82C9-EF1A90D97D70}"/>
          </ac:spMkLst>
        </pc:spChg>
        <pc:spChg chg="mod topLvl">
          <ac:chgData name=" " userId="ff7f7cd4-1074-435c-a956-4a1fef029c30" providerId="ADAL" clId="{3E875E03-6E5A-4A77-9477-B0E529ECB8C3}" dt="2020-06-06T21:04:40.592" v="368" actId="692"/>
          <ac:spMkLst>
            <pc:docMk/>
            <pc:sldMk cId="727501948" sldId="384"/>
            <ac:spMk id="27" creationId="{A3EF6A29-B93A-40A7-96F3-E9DC05669B86}"/>
          </ac:spMkLst>
        </pc:spChg>
        <pc:spChg chg="mod topLvl">
          <ac:chgData name=" " userId="ff7f7cd4-1074-435c-a956-4a1fef029c30" providerId="ADAL" clId="{3E875E03-6E5A-4A77-9477-B0E529ECB8C3}" dt="2020-06-06T21:04:28.550" v="367" actId="692"/>
          <ac:spMkLst>
            <pc:docMk/>
            <pc:sldMk cId="727501948" sldId="384"/>
            <ac:spMk id="28" creationId="{962EC7FE-0A10-4832-8E7D-9F32E64B3D5C}"/>
          </ac:spMkLst>
        </pc:spChg>
        <pc:spChg chg="del mod topLvl">
          <ac:chgData name=" " userId="ff7f7cd4-1074-435c-a956-4a1fef029c30" providerId="ADAL" clId="{3E875E03-6E5A-4A77-9477-B0E529ECB8C3}" dt="2020-06-06T20:53:02.205" v="292" actId="478"/>
          <ac:spMkLst>
            <pc:docMk/>
            <pc:sldMk cId="727501948" sldId="384"/>
            <ac:spMk id="29" creationId="{584E4551-2B10-45DC-9205-748093B5ECC7}"/>
          </ac:spMkLst>
        </pc:spChg>
        <pc:spChg chg="add mod">
          <ac:chgData name=" " userId="ff7f7cd4-1074-435c-a956-4a1fef029c30" providerId="ADAL" clId="{3E875E03-6E5A-4A77-9477-B0E529ECB8C3}" dt="2020-06-06T21:42:28.403" v="709" actId="6549"/>
          <ac:spMkLst>
            <pc:docMk/>
            <pc:sldMk cId="727501948" sldId="384"/>
            <ac:spMk id="30" creationId="{43D5ADA1-A05D-4723-B2A3-4F656E19D1ED}"/>
          </ac:spMkLst>
        </pc:spChg>
        <pc:spChg chg="add del mod">
          <ac:chgData name=" " userId="ff7f7cd4-1074-435c-a956-4a1fef029c30" providerId="ADAL" clId="{3E875E03-6E5A-4A77-9477-B0E529ECB8C3}" dt="2020-06-06T21:38:51.447" v="526" actId="478"/>
          <ac:spMkLst>
            <pc:docMk/>
            <pc:sldMk cId="727501948" sldId="384"/>
            <ac:spMk id="42" creationId="{6972C50B-7068-4E9B-A07E-224B616AC6D4}"/>
          </ac:spMkLst>
        </pc:spChg>
        <pc:grpChg chg="del mod">
          <ac:chgData name=" " userId="ff7f7cd4-1074-435c-a956-4a1fef029c30" providerId="ADAL" clId="{3E875E03-6E5A-4A77-9477-B0E529ECB8C3}" dt="2020-06-06T20:51:17.419" v="192" actId="165"/>
          <ac:grpSpMkLst>
            <pc:docMk/>
            <pc:sldMk cId="727501948" sldId="384"/>
            <ac:grpSpMk id="14" creationId="{4C6212EB-C63C-4987-B759-32E8259CF77F}"/>
          </ac:grpSpMkLst>
        </pc:grpChg>
        <pc:graphicFrameChg chg="add del mod">
          <ac:chgData name=" " userId="ff7f7cd4-1074-435c-a956-4a1fef029c30" providerId="ADAL" clId="{3E875E03-6E5A-4A77-9477-B0E529ECB8C3}" dt="2020-06-06T20:51:14.103" v="191" actId="18245"/>
          <ac:graphicFrameMkLst>
            <pc:docMk/>
            <pc:sldMk cId="727501948" sldId="384"/>
            <ac:graphicFrameMk id="2" creationId="{838E6A9F-70E9-4134-908E-45D91EE76388}"/>
          </ac:graphicFrameMkLst>
        </pc:graphicFrameChg>
        <pc:picChg chg="add del mod">
          <ac:chgData name=" " userId="ff7f7cd4-1074-435c-a956-4a1fef029c30" providerId="ADAL" clId="{3E875E03-6E5A-4A77-9477-B0E529ECB8C3}" dt="2020-06-06T20:56:17.995" v="311" actId="478"/>
          <ac:picMkLst>
            <pc:docMk/>
            <pc:sldMk cId="727501948" sldId="384"/>
            <ac:picMk id="8" creationId="{F8EFF006-3FE5-4BA0-8FDC-54B88F0D66EA}"/>
          </ac:picMkLst>
        </pc:picChg>
        <pc:picChg chg="add del mod">
          <ac:chgData name=" " userId="ff7f7cd4-1074-435c-a956-4a1fef029c30" providerId="ADAL" clId="{3E875E03-6E5A-4A77-9477-B0E529ECB8C3}" dt="2020-06-06T20:56:19.713" v="312" actId="478"/>
          <ac:picMkLst>
            <pc:docMk/>
            <pc:sldMk cId="727501948" sldId="384"/>
            <ac:picMk id="9" creationId="{53FC688B-38D7-4934-B811-B2931B56D2CB}"/>
          </ac:picMkLst>
        </pc:picChg>
        <pc:picChg chg="add del mod">
          <ac:chgData name=" " userId="ff7f7cd4-1074-435c-a956-4a1fef029c30" providerId="ADAL" clId="{3E875E03-6E5A-4A77-9477-B0E529ECB8C3}" dt="2020-06-06T20:56:21.383" v="313" actId="478"/>
          <ac:picMkLst>
            <pc:docMk/>
            <pc:sldMk cId="727501948" sldId="384"/>
            <ac:picMk id="10" creationId="{43CDBE7F-0623-439C-A7E0-7EBE46A116D3}"/>
          </ac:picMkLst>
        </pc:picChg>
        <pc:picChg chg="add del mod">
          <ac:chgData name=" " userId="ff7f7cd4-1074-435c-a956-4a1fef029c30" providerId="ADAL" clId="{3E875E03-6E5A-4A77-9477-B0E529ECB8C3}" dt="2020-06-06T20:56:23.029" v="314" actId="478"/>
          <ac:picMkLst>
            <pc:docMk/>
            <pc:sldMk cId="727501948" sldId="384"/>
            <ac:picMk id="11" creationId="{8DFAA871-B0B7-4362-84B2-F0FA4D8B1E7F}"/>
          </ac:picMkLst>
        </pc:picChg>
        <pc:picChg chg="add del mod">
          <ac:chgData name=" " userId="ff7f7cd4-1074-435c-a956-4a1fef029c30" providerId="ADAL" clId="{3E875E03-6E5A-4A77-9477-B0E529ECB8C3}" dt="2020-06-06T20:56:25.093" v="315" actId="478"/>
          <ac:picMkLst>
            <pc:docMk/>
            <pc:sldMk cId="727501948" sldId="384"/>
            <ac:picMk id="12" creationId="{D8F7E0B3-0699-4F08-9C4B-A7EF7178B826}"/>
          </ac:picMkLst>
        </pc:picChg>
        <pc:picChg chg="add mod">
          <ac:chgData name=" " userId="ff7f7cd4-1074-435c-a956-4a1fef029c30" providerId="ADAL" clId="{3E875E03-6E5A-4A77-9477-B0E529ECB8C3}" dt="2020-06-06T20:57:13.362" v="324" actId="207"/>
          <ac:picMkLst>
            <pc:docMk/>
            <pc:sldMk cId="727501948" sldId="384"/>
            <ac:picMk id="32" creationId="{17C1533D-4396-47BB-A377-FEE1D7BDBC0F}"/>
          </ac:picMkLst>
        </pc:picChg>
        <pc:picChg chg="add mod">
          <ac:chgData name=" " userId="ff7f7cd4-1074-435c-a956-4a1fef029c30" providerId="ADAL" clId="{3E875E03-6E5A-4A77-9477-B0E529ECB8C3}" dt="2020-06-06T20:57:13.362" v="324" actId="207"/>
          <ac:picMkLst>
            <pc:docMk/>
            <pc:sldMk cId="727501948" sldId="384"/>
            <ac:picMk id="34" creationId="{D718F106-A0C5-4987-AE81-7972968DA230}"/>
          </ac:picMkLst>
        </pc:picChg>
        <pc:picChg chg="add mod">
          <ac:chgData name=" " userId="ff7f7cd4-1074-435c-a956-4a1fef029c30" providerId="ADAL" clId="{3E875E03-6E5A-4A77-9477-B0E529ECB8C3}" dt="2020-06-06T20:57:13.362" v="324" actId="207"/>
          <ac:picMkLst>
            <pc:docMk/>
            <pc:sldMk cId="727501948" sldId="384"/>
            <ac:picMk id="36" creationId="{5AAABC11-42F5-4BBA-BE4B-56756B0BAD16}"/>
          </ac:picMkLst>
        </pc:picChg>
        <pc:picChg chg="add mod">
          <ac:chgData name=" " userId="ff7f7cd4-1074-435c-a956-4a1fef029c30" providerId="ADAL" clId="{3E875E03-6E5A-4A77-9477-B0E529ECB8C3}" dt="2020-06-06T20:57:13.362" v="324" actId="207"/>
          <ac:picMkLst>
            <pc:docMk/>
            <pc:sldMk cId="727501948" sldId="384"/>
            <ac:picMk id="38" creationId="{4654A695-43BF-407A-97E6-F6F9299A1F49}"/>
          </ac:picMkLst>
        </pc:picChg>
        <pc:picChg chg="add mod">
          <ac:chgData name=" " userId="ff7f7cd4-1074-435c-a956-4a1fef029c30" providerId="ADAL" clId="{3E875E03-6E5A-4A77-9477-B0E529ECB8C3}" dt="2020-06-06T20:57:13.362" v="324" actId="207"/>
          <ac:picMkLst>
            <pc:docMk/>
            <pc:sldMk cId="727501948" sldId="384"/>
            <ac:picMk id="40" creationId="{EE6163FF-5798-45BF-A6C6-848C3DF41B16}"/>
          </ac:picMkLst>
        </pc:picChg>
        <pc:picChg chg="add del mod">
          <ac:chgData name=" " userId="ff7f7cd4-1074-435c-a956-4a1fef029c30" providerId="ADAL" clId="{3E875E03-6E5A-4A77-9477-B0E529ECB8C3}" dt="2020-06-06T21:03:04.881" v="337" actId="478"/>
          <ac:picMkLst>
            <pc:docMk/>
            <pc:sldMk cId="727501948" sldId="384"/>
            <ac:picMk id="41" creationId="{FB5618DA-EDF0-4E5F-B33D-E4D3B11421C6}"/>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06/06/2020</a:t>
            </a:fld>
            <a:endParaRPr lang="pt-BR"/>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06/06/2020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err="1"/>
              <a:t>Reference</a:t>
            </a:r>
            <a:r>
              <a:rPr lang="pt-BR" b="1" dirty="0"/>
              <a:t>:</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a:p>
        </p:txBody>
      </p:sp>
    </p:spTree>
    <p:extLst>
      <p:ext uri="{BB962C8B-B14F-4D97-AF65-F5344CB8AC3E}">
        <p14:creationId xmlns:p14="http://schemas.microsoft.com/office/powerpoint/2010/main" val="327989805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1.xml"/><Relationship Id="rId5" Type="http://schemas.openxmlformats.org/officeDocument/2006/relationships/image" Target="../media/image38.png"/><Relationship Id="rId4" Type="http://schemas.openxmlformats.org/officeDocument/2006/relationships/image" Target="../media/image37.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hyperlink" Target="https://www.intuvisiontech.com/solutions/covid-19" TargetMode="Externa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6.svg"/><Relationship Id="rId7" Type="http://schemas.openxmlformats.org/officeDocument/2006/relationships/image" Target="../media/image20.svg"/><Relationship Id="rId2" Type="http://schemas.openxmlformats.org/officeDocument/2006/relationships/image" Target="../media/image15.png"/><Relationship Id="rId1" Type="http://schemas.openxmlformats.org/officeDocument/2006/relationships/slideLayout" Target="../slideLayouts/slideLayout1.xml"/><Relationship Id="rId6" Type="http://schemas.openxmlformats.org/officeDocument/2006/relationships/image" Target="../media/image19.png"/><Relationship Id="rId11" Type="http://schemas.openxmlformats.org/officeDocument/2006/relationships/image" Target="../media/image24.svg"/><Relationship Id="rId5" Type="http://schemas.openxmlformats.org/officeDocument/2006/relationships/image" Target="../media/image18.svg"/><Relationship Id="rId10" Type="http://schemas.openxmlformats.org/officeDocument/2006/relationships/image" Target="../media/image23.png"/><Relationship Id="rId4" Type="http://schemas.openxmlformats.org/officeDocument/2006/relationships/image" Target="../media/image17.png"/><Relationship Id="rId9"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X</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a:solidFill>
                  <a:schemeClr val="bg1"/>
                </a:solidFill>
                <a:latin typeface="Calibri (Body)"/>
                <a:ea typeface="Times New Roman" panose="02020603050405020304" pitchFamily="18" charset="0"/>
              </a:rPr>
              <a:t>Alunos</a:t>
            </a:r>
            <a:r>
              <a:rPr lang="pt-BR" sz="2200">
                <a:solidFill>
                  <a:schemeClr val="bg1"/>
                </a:solidFill>
                <a:latin typeface="Calibri (Body)"/>
                <a:ea typeface="Times New Roman" panose="02020603050405020304" pitchFamily="18" charset="0"/>
              </a:rPr>
              <a:t>:</a:t>
            </a:r>
          </a:p>
          <a:p>
            <a:r>
              <a:rPr lang="pt-BR" sz="2200">
                <a:solidFill>
                  <a:schemeClr val="bg1"/>
                </a:solidFill>
                <a:latin typeface="Calibri (Body)"/>
              </a:rPr>
              <a:t>Daniel Campos - matrícula: </a:t>
            </a:r>
            <a:r>
              <a:rPr lang="en-US" sz="2200">
                <a:solidFill>
                  <a:schemeClr val="bg1"/>
                </a:solidFill>
                <a:latin typeface="Calibri (Body)"/>
              </a:rPr>
              <a:t>A57635769</a:t>
            </a:r>
            <a:r>
              <a:rPr lang="pt-BR" sz="2200">
                <a:solidFill>
                  <a:schemeClr val="bg1"/>
                </a:solidFill>
                <a:latin typeface="Calibri (Body)"/>
              </a:rPr>
              <a:t> </a:t>
            </a:r>
            <a:r>
              <a:rPr lang="pt-BR" sz="2200">
                <a:solidFill>
                  <a:srgbClr val="00A1D7"/>
                </a:solidFill>
                <a:latin typeface="Calibri (Body)"/>
              </a:rPr>
              <a:t>(</a:t>
            </a:r>
            <a:r>
              <a:rPr lang="en-US" sz="220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Leandro Daniel - matrícula: </a:t>
            </a:r>
            <a:r>
              <a:rPr lang="en-US" sz="2200">
                <a:solidFill>
                  <a:schemeClr val="bg1"/>
                </a:solidFill>
                <a:latin typeface="Calibri (Body)"/>
              </a:rPr>
              <a:t>A57622988</a:t>
            </a:r>
            <a:r>
              <a:rPr lang="pt-BR" sz="2200">
                <a:solidFill>
                  <a:schemeClr val="bg1"/>
                </a:solidFill>
                <a:latin typeface="Calibri (Body)"/>
              </a:rPr>
              <a:t> </a:t>
            </a:r>
            <a:r>
              <a:rPr lang="pt-BR" sz="2200">
                <a:solidFill>
                  <a:srgbClr val="00A1D7"/>
                </a:solidFill>
                <a:latin typeface="Calibri (Body)"/>
              </a:rPr>
              <a:t>(</a:t>
            </a:r>
            <a:r>
              <a:rPr lang="pt-BR" sz="220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Ricardo Reis - matrícula: A57590919 </a:t>
            </a:r>
            <a:r>
              <a:rPr lang="pt-BR" sz="2200">
                <a:solidFill>
                  <a:srgbClr val="00A1D7"/>
                </a:solidFill>
                <a:latin typeface="Calibri (Body)"/>
              </a:rPr>
              <a:t>(</a:t>
            </a:r>
            <a:r>
              <a:rPr lang="en-US" sz="220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a:solidFill>
                  <a:srgbClr val="00A1D7"/>
                </a:solidFill>
                <a:latin typeface="Calibri (Body)"/>
              </a:rPr>
              <a:t>) </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Rodrigo Gonçalves - matrícula: </a:t>
            </a:r>
            <a:r>
              <a:rPr lang="en-US" sz="2200">
                <a:solidFill>
                  <a:schemeClr val="bg1"/>
                </a:solidFill>
                <a:latin typeface="Calibri (Body)"/>
              </a:rPr>
              <a:t>A57566093 </a:t>
            </a:r>
            <a:r>
              <a:rPr lang="pt-BR" sz="2200">
                <a:solidFill>
                  <a:srgbClr val="00A1D7"/>
                </a:solidFill>
                <a:latin typeface="Calibri (Body)"/>
              </a:rPr>
              <a:t>(</a:t>
            </a:r>
            <a:r>
              <a:rPr lang="en-US" sz="220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ea typeface="Times New Roman" panose="02020603050405020304" pitchFamily="18" charset="0"/>
              </a:rPr>
              <a:t>Ygor </a:t>
            </a:r>
            <a:r>
              <a:rPr lang="pt-BR" sz="2200">
                <a:solidFill>
                  <a:schemeClr val="bg1"/>
                </a:solidFill>
                <a:latin typeface="Calibri (Body)"/>
              </a:rPr>
              <a:t>Lima - matrícula: </a:t>
            </a:r>
            <a:r>
              <a:rPr lang="en-US" sz="2200">
                <a:solidFill>
                  <a:schemeClr val="bg1"/>
                </a:solidFill>
                <a:latin typeface="Calibri (Body)"/>
              </a:rPr>
              <a:t>A57549661 </a:t>
            </a:r>
            <a:r>
              <a:rPr lang="pt-BR" sz="2200">
                <a:solidFill>
                  <a:srgbClr val="00A1D7"/>
                </a:solidFill>
                <a:latin typeface="Calibri (Body)"/>
              </a:rPr>
              <a:t>(</a:t>
            </a:r>
            <a:r>
              <a:rPr lang="en-US" sz="220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a:solidFill>
                  <a:srgbClr val="00A1D7"/>
                </a:solidFill>
                <a:latin typeface="Calibri (Body)"/>
              </a:rPr>
              <a:t>)</a:t>
            </a:r>
            <a:br>
              <a:rPr lang="pt-BR" sz="2200">
                <a:solidFill>
                  <a:schemeClr val="bg1"/>
                </a:solidFill>
                <a:highlight>
                  <a:srgbClr val="FFFF00"/>
                </a:highlight>
                <a:latin typeface="Calibri (Body)"/>
                <a:ea typeface="Times New Roman" panose="02020603050405020304" pitchFamily="18" charset="0"/>
              </a:rPr>
            </a:br>
            <a:endParaRPr lang="pt-BR" sz="2200">
              <a:solidFill>
                <a:schemeClr val="bg1"/>
              </a:solidFill>
              <a:latin typeface="Calibri (Body)"/>
              <a:ea typeface="Times New Roman" panose="02020603050405020304" pitchFamily="18" charset="0"/>
            </a:endParaRPr>
          </a:p>
          <a:p>
            <a:endParaRPr lang="pt-BR" sz="220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i="1"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i="1"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err="1">
                <a:ln>
                  <a:noFill/>
                </a:ln>
                <a:solidFill>
                  <a:srgbClr val="454D55"/>
                </a:solidFill>
                <a:effectLst/>
                <a:uLnTx/>
                <a:uFillTx/>
                <a:latin typeface="Arial" panose="020B0604020202020204" pitchFamily="34" charset="0"/>
                <a:cs typeface="Arial" panose="020B0604020202020204" pitchFamily="34" charset="0"/>
              </a:rPr>
              <a:t>Fev</a:t>
            </a: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err="1">
                <a:ln>
                  <a:noFill/>
                </a:ln>
                <a:solidFill>
                  <a:srgbClr val="454D55"/>
                </a:solidFill>
                <a:effectLst/>
                <a:uLnTx/>
                <a:uFillTx/>
                <a:latin typeface="Arial" panose="020B0604020202020204" pitchFamily="34" charset="0"/>
                <a:cs typeface="Arial" panose="020B0604020202020204" pitchFamily="34" charset="0"/>
              </a:rPr>
              <a:t>Abr</a:t>
            </a: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endParaRPr lang="en-US" sz="1200">
              <a:solidFill>
                <a:schemeClr val="bg1"/>
              </a:solidFill>
              <a:latin typeface="Arial" panose="020B0604020202020204" pitchFamily="34" charset="0"/>
              <a:cs typeface="Arial" panose="020B0604020202020204" pitchFamily="34" charset="0"/>
            </a:endParaRP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coronavirus.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coronavirus.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384995"/>
          </a:xfrm>
          <a:prstGeom prst="rect">
            <a:avLst/>
          </a:prstGeom>
          <a:noFill/>
          <a:ln>
            <a:noFill/>
          </a:ln>
        </p:spPr>
        <p:txBody>
          <a:bodyPr wrap="square" rtlCol="0" anchor="t">
            <a:spAutoFit/>
          </a:bodyPr>
          <a:lstStyle/>
          <a:p>
            <a:r>
              <a:rPr lang="pt-BR" sz="2200" i="1">
                <a:ea typeface="+mn-lt"/>
                <a:cs typeface="+mn-lt"/>
              </a:rPr>
              <a:t>Recentemente o estado de São Paulo decretou o uso de máscaras de proteção facial como obrigatório, por tempo indeterminado. A medida, que entrou em vigor em 07/05/2020, estabelece o seguinte:</a:t>
            </a:r>
            <a:endParaRPr lang="pt-BR" i="1">
              <a:cs typeface="Calibri"/>
            </a:endParaRPr>
          </a:p>
          <a:p>
            <a:pPr marL="342900" indent="-342900">
              <a:buFont typeface="Arial"/>
              <a:buChar char="•"/>
            </a:pPr>
            <a:endParaRPr lang="pt-BR">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i="1">
                <a:cs typeface="Arial"/>
              </a:rPr>
              <a:t>Usados por:</a:t>
            </a:r>
            <a:r>
              <a:rPr lang="en-US" b="1" i="1">
                <a:cs typeface="Arial"/>
              </a:rPr>
              <a:t>​</a:t>
            </a:r>
          </a:p>
          <a:p>
            <a:pPr>
              <a:buChar char="•"/>
            </a:pPr>
            <a:r>
              <a:rPr lang="pt-BR" i="1">
                <a:cs typeface="Arial"/>
              </a:rPr>
              <a:t> consumidores;​</a:t>
            </a:r>
          </a:p>
          <a:p>
            <a:pPr>
              <a:buChar char="•"/>
            </a:pPr>
            <a:r>
              <a:rPr lang="pt-BR" i="1">
                <a:cs typeface="Arial"/>
              </a:rPr>
              <a:t> fornecedores;​</a:t>
            </a:r>
          </a:p>
          <a:p>
            <a:pPr>
              <a:buChar char="•"/>
            </a:pPr>
            <a:r>
              <a:rPr lang="pt-BR" i="1">
                <a:cs typeface="Arial"/>
              </a:rPr>
              <a:t> clientes;​</a:t>
            </a:r>
          </a:p>
          <a:p>
            <a:pPr>
              <a:buChar char="•"/>
            </a:pPr>
            <a:r>
              <a:rPr lang="pt-BR" i="1">
                <a:cs typeface="Arial"/>
              </a:rPr>
              <a:t> empregados;​</a:t>
            </a:r>
          </a:p>
          <a:p>
            <a:pPr>
              <a:buChar char="•"/>
            </a:pPr>
            <a:r>
              <a:rPr lang="pt-BR" i="1">
                <a:cs typeface="Arial"/>
              </a:rPr>
              <a:t> colaboradores;​</a:t>
            </a:r>
          </a:p>
          <a:p>
            <a:pPr>
              <a:buChar char="•"/>
            </a:pPr>
            <a:r>
              <a:rPr lang="pt-BR" i="1">
                <a:cs typeface="Arial"/>
              </a:rPr>
              <a:t> agentes públicos;​</a:t>
            </a:r>
          </a:p>
          <a:p>
            <a:pPr>
              <a:buChar char="•"/>
            </a:pPr>
            <a:r>
              <a:rPr lang="pt-BR" i="1">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i="1">
                <a:cs typeface="Calibri"/>
              </a:rPr>
              <a:t>Uso de máscaras em:</a:t>
            </a:r>
            <a:endParaRPr lang="pt-BR" b="1">
              <a:cs typeface="Calibri"/>
            </a:endParaRPr>
          </a:p>
          <a:p>
            <a:pPr>
              <a:buChar char="•"/>
            </a:pPr>
            <a:r>
              <a:rPr lang="pt-BR" i="1">
                <a:cs typeface="Arial"/>
              </a:rPr>
              <a:t> espaços públicos;</a:t>
            </a:r>
            <a:r>
              <a:rPr lang="pt-BR">
                <a:cs typeface="Arial"/>
              </a:rPr>
              <a:t>​</a:t>
            </a:r>
            <a:endParaRPr lang="pt-BR"/>
          </a:p>
          <a:p>
            <a:pPr marL="174625" indent="-174625">
              <a:buChar char="•"/>
            </a:pPr>
            <a:r>
              <a:rPr lang="pt-BR" i="1">
                <a:cs typeface="Arial"/>
              </a:rPr>
              <a:t>estabelecimentos que executem atividades essenciais;</a:t>
            </a:r>
            <a:r>
              <a:rPr lang="pt-BR">
                <a:cs typeface="Arial"/>
              </a:rPr>
              <a:t>​</a:t>
            </a:r>
          </a:p>
          <a:p>
            <a:pPr>
              <a:buChar char="•"/>
            </a:pPr>
            <a:r>
              <a:rPr lang="pt-BR" i="1">
                <a:cs typeface="Arial"/>
              </a:rPr>
              <a:t> repartições públicas estaduais;</a:t>
            </a:r>
            <a:r>
              <a:rPr lang="pt-BR">
                <a:cs typeface="Arial"/>
              </a:rPr>
              <a:t>​</a:t>
            </a:r>
          </a:p>
          <a:p>
            <a:pPr>
              <a:buChar char="•"/>
            </a:pPr>
            <a:r>
              <a:rPr lang="pt-BR" i="1">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233398"/>
            <a:ext cx="11919876" cy="769441"/>
          </a:xfrm>
          <a:prstGeom prst="rect">
            <a:avLst/>
          </a:prstGeom>
          <a:noFill/>
          <a:ln>
            <a:noFill/>
          </a:ln>
        </p:spPr>
        <p:txBody>
          <a:bodyPr wrap="square" rtlCol="0" anchor="t">
            <a:spAutoFit/>
          </a:bodyPr>
          <a:lstStyle/>
          <a:p>
            <a:r>
              <a:rPr lang="pt-BR" sz="2200" i="1">
                <a:cs typeface="Calibri"/>
              </a:rPr>
              <a:t>Além disso, o descumprimento da medida acarretará em infração, podendo o infrator ou o estabelecimento serem multados.</a:t>
            </a:r>
            <a:endParaRPr lang="pt-BR">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i="1"/>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i="1"/>
          </a:p>
          <a:p>
            <a:r>
              <a:rPr lang="pt-BR" sz="2200" i="1"/>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pt-BR" sz="1400" i="1"/>
                <a:t>"The </a:t>
              </a:r>
              <a:r>
                <a:rPr lang="pt-BR" sz="1400" i="1" err="1"/>
                <a:t>best</a:t>
              </a:r>
              <a:r>
                <a:rPr lang="pt-BR" sz="1400" i="1"/>
                <a:t> </a:t>
              </a:r>
              <a:r>
                <a:rPr lang="pt-BR" sz="1400" i="1" err="1"/>
                <a:t>way</a:t>
              </a:r>
              <a:r>
                <a:rPr lang="pt-BR" sz="1400" i="1"/>
                <a:t> </a:t>
              </a:r>
              <a:r>
                <a:rPr lang="pt-BR" sz="1400" i="1" err="1"/>
                <a:t>forward</a:t>
              </a:r>
              <a:r>
                <a:rPr lang="pt-BR" sz="1400" i="1"/>
                <a:t> </a:t>
              </a:r>
              <a:r>
                <a:rPr lang="pt-BR" sz="1400" i="1" err="1"/>
                <a:t>is</a:t>
              </a:r>
              <a:r>
                <a:rPr lang="pt-BR" sz="1400" i="1"/>
                <a:t> </a:t>
              </a:r>
              <a:r>
                <a:rPr lang="pt-BR" sz="1400" i="1" err="1"/>
                <a:t>the</a:t>
              </a:r>
              <a:r>
                <a:rPr lang="pt-BR" sz="1400" i="1"/>
                <a:t> </a:t>
              </a:r>
              <a:r>
                <a:rPr lang="pt-BR" sz="1400" i="1" err="1"/>
                <a:t>blended</a:t>
              </a:r>
              <a:r>
                <a:rPr lang="pt-BR" sz="1400" i="1"/>
                <a:t> </a:t>
              </a:r>
              <a:r>
                <a:rPr lang="pt-BR" sz="1400" i="1" err="1"/>
                <a:t>comprehensive</a:t>
              </a:r>
              <a:r>
                <a:rPr lang="pt-BR" sz="1400" i="1"/>
                <a:t> approach </a:t>
              </a:r>
              <a:r>
                <a:rPr lang="pt-BR" sz="1400" i="1" err="1"/>
                <a:t>which</a:t>
              </a:r>
              <a:r>
                <a:rPr lang="pt-BR" sz="1400" i="1"/>
                <a:t> </a:t>
              </a:r>
              <a:r>
                <a:rPr lang="pt-BR" sz="1400" i="1" err="1"/>
                <a:t>puts</a:t>
              </a:r>
              <a:r>
                <a:rPr lang="pt-BR" sz="1400" i="1"/>
                <a:t> </a:t>
              </a:r>
              <a:r>
                <a:rPr lang="pt-BR" sz="1400" i="1" err="1"/>
                <a:t>containment</a:t>
              </a:r>
              <a:r>
                <a:rPr lang="pt-BR" sz="1400" i="1"/>
                <a:t> as a major </a:t>
              </a:r>
              <a:r>
                <a:rPr lang="pt-BR" sz="1400" i="1" err="1"/>
                <a:t>pillar</a:t>
              </a:r>
              <a:r>
                <a:rPr lang="pt-BR" sz="1400" i="1"/>
                <a:t>." </a:t>
              </a:r>
              <a:br>
                <a:rPr lang="pt-BR" sz="1400"/>
              </a:br>
              <a:r>
                <a:rPr lang="pt-BR" sz="1400" b="1"/>
                <a:t>-- Dr. </a:t>
              </a:r>
              <a:r>
                <a:rPr lang="pt-BR" sz="1400" b="1" err="1"/>
                <a:t>Tedros</a:t>
              </a:r>
              <a:r>
                <a:rPr lang="pt-BR" sz="1400" b="1"/>
                <a:t> </a:t>
              </a:r>
              <a:r>
                <a:rPr lang="pt-BR" sz="1400" b="1" err="1"/>
                <a:t>Adhanom</a:t>
              </a:r>
              <a:r>
                <a:rPr lang="pt-BR" sz="1400" b="1"/>
                <a:t>, WHO </a:t>
              </a:r>
              <a:r>
                <a:rPr lang="pt-BR" sz="1400" b="1" err="1"/>
                <a:t>director</a:t>
              </a:r>
              <a:r>
                <a:rPr lang="pt-BR" sz="1400" b="1"/>
                <a:t>-general.</a:t>
              </a:r>
            </a:p>
          </p:txBody>
        </p:sp>
      </p:grpSp>
    </p:spTree>
    <p:extLst>
      <p:ext uri="{BB962C8B-B14F-4D97-AF65-F5344CB8AC3E}">
        <p14:creationId xmlns:p14="http://schemas.microsoft.com/office/powerpoint/2010/main" val="255798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a </a:t>
            </a:r>
            <a:r>
              <a:rPr lang="pt-BR" sz="2400" b="1"/>
              <a:t>PERGUNTA </a:t>
            </a:r>
            <a:r>
              <a:rPr lang="pt-BR" sz="2400"/>
              <a:t>do</a:t>
            </a:r>
            <a:r>
              <a:rPr lang="pt-BR" sz="2400" b="1"/>
              <a:t> PROBLEMA</a:t>
            </a:r>
            <a:r>
              <a:rPr lang="pt-BR" sz="240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i="1" dirty="0"/>
              <a:t>Diante do contexto descrito, apresentam-se o questionamento a ser abordado nessa pesquisa:</a:t>
            </a:r>
          </a:p>
          <a:p>
            <a:endParaRPr lang="pt-BR" sz="2200" i="1"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o </a:t>
            </a:r>
            <a:r>
              <a:rPr lang="pt-BR" sz="2400" b="1"/>
              <a:t>OBJETIVO GERAL</a:t>
            </a:r>
            <a:r>
              <a:rPr lang="pt-BR" sz="2400"/>
              <a:t> e quais são os </a:t>
            </a:r>
            <a:r>
              <a:rPr lang="pt-BR" sz="2400" b="1"/>
              <a:t>OBJETIVOS ESPECÍFICOS</a:t>
            </a:r>
            <a:r>
              <a:rPr lang="pt-BR" sz="240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i="1"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i="1" dirty="0"/>
              <a:t>Objetivos específicos:</a:t>
            </a:r>
            <a:endParaRPr lang="pt-BR" sz="2200" i="1"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a:t>
            </a:r>
            <a:r>
              <a:rPr lang="pt-BR" sz="2200" i="1" dirty="0" err="1"/>
              <a:t>tuning</a:t>
            </a:r>
            <a:r>
              <a:rPr lang="pt-BR" sz="2200" i="1" dirty="0"/>
              <a:t> de </a:t>
            </a:r>
            <a:r>
              <a:rPr lang="pt-BR" sz="2200" i="1" dirty="0" err="1"/>
              <a:t>hiperparâmetros</a:t>
            </a:r>
            <a:r>
              <a:rPr lang="pt-BR" sz="2200" i="1" dirty="0"/>
              <a:t>,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são as </a:t>
            </a:r>
            <a:r>
              <a:rPr lang="pt-BR" sz="2400" b="1"/>
              <a:t>HIPÓTESES</a:t>
            </a:r>
            <a:r>
              <a:rPr lang="pt-BR" sz="240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i="1"/>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a:t>
            </a:r>
            <a:r>
              <a:rPr lang="pt-BR" sz="2200" b="1" dirty="0" err="1">
                <a:ea typeface="+mn-lt"/>
                <a:cs typeface="+mn-lt"/>
              </a:rPr>
              <a:t>Convolutional</a:t>
            </a:r>
            <a:r>
              <a:rPr lang="pt-BR" sz="2200" b="1" dirty="0">
                <a:ea typeface="+mn-lt"/>
                <a:cs typeface="+mn-lt"/>
              </a:rPr>
              <a:t> Neural Network </a:t>
            </a:r>
            <a:r>
              <a:rPr lang="pt-BR" sz="2200" b="1" dirty="0" err="1">
                <a:ea typeface="+mn-lt"/>
                <a:cs typeface="+mn-lt"/>
              </a:rPr>
              <a:t>Cascade</a:t>
            </a:r>
            <a:r>
              <a:rPr lang="pt-BR" sz="2200" b="1" dirty="0">
                <a:ea typeface="+mn-lt"/>
                <a:cs typeface="+mn-lt"/>
              </a:rPr>
              <a:t> for Face </a:t>
            </a:r>
            <a:r>
              <a:rPr lang="pt-BR" sz="2200" b="1" dirty="0" err="1">
                <a:ea typeface="+mn-lt"/>
                <a:cs typeface="+mn-lt"/>
              </a:rPr>
              <a:t>Detection</a:t>
            </a:r>
            <a:r>
              <a:rPr lang="pt-BR" sz="2200" dirty="0">
                <a:ea typeface="+mn-lt"/>
                <a:cs typeface="+mn-lt"/>
              </a:rPr>
              <a:t>. </a:t>
            </a:r>
            <a:r>
              <a:rPr lang="pt-BR" sz="2200" dirty="0"/>
              <a:t>28th IEEE </a:t>
            </a:r>
            <a:r>
              <a:rPr lang="pt-BR" sz="2200" dirty="0" err="1"/>
              <a:t>Conference</a:t>
            </a:r>
            <a:r>
              <a:rPr lang="pt-BR" sz="2200" dirty="0"/>
              <a:t> </a:t>
            </a:r>
            <a:r>
              <a:rPr lang="pt-BR" sz="2200" dirty="0" err="1"/>
              <a:t>on</a:t>
            </a:r>
            <a:r>
              <a:rPr lang="pt-BR" sz="2200" dirty="0"/>
              <a:t> Computer Vision </a:t>
            </a:r>
            <a:r>
              <a:rPr lang="pt-BR" sz="2200" dirty="0" err="1"/>
              <a:t>and</a:t>
            </a:r>
            <a:r>
              <a:rPr lang="pt-BR" sz="2200" dirty="0"/>
              <a:t> </a:t>
            </a:r>
            <a:r>
              <a:rPr lang="pt-BR" sz="2200" dirty="0" err="1"/>
              <a:t>Pattern</a:t>
            </a:r>
            <a:r>
              <a:rPr lang="pt-BR" sz="2200" dirty="0"/>
              <a:t> </a:t>
            </a:r>
            <a:r>
              <a:rPr lang="pt-BR" sz="2200" dirty="0" err="1"/>
              <a:t>Recognition</a:t>
            </a:r>
            <a:r>
              <a:rPr lang="pt-BR" sz="2200" dirty="0"/>
              <a:t>.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err="1">
                <a:ea typeface="+mn-lt"/>
                <a:cs typeface="+mn-lt"/>
              </a:rPr>
              <a:t>An</a:t>
            </a:r>
            <a:r>
              <a:rPr lang="pt-BR" sz="2200" b="1" dirty="0">
                <a:ea typeface="+mn-lt"/>
                <a:cs typeface="+mn-lt"/>
              </a:rPr>
              <a:t> </a:t>
            </a:r>
            <a:r>
              <a:rPr lang="pt-BR" sz="2200" b="1" dirty="0" err="1">
                <a:ea typeface="+mn-lt"/>
                <a:cs typeface="+mn-lt"/>
              </a:rPr>
              <a:t>All</a:t>
            </a:r>
            <a:r>
              <a:rPr lang="pt-BR" sz="2200" b="1" dirty="0">
                <a:ea typeface="+mn-lt"/>
                <a:cs typeface="+mn-lt"/>
              </a:rPr>
              <a:t>-</a:t>
            </a:r>
            <a:r>
              <a:rPr lang="pt-BR" sz="2200" b="1" dirty="0" err="1">
                <a:ea typeface="+mn-lt"/>
                <a:cs typeface="+mn-lt"/>
              </a:rPr>
              <a:t>In-One</a:t>
            </a:r>
            <a:r>
              <a:rPr lang="pt-BR" sz="2200" b="1" dirty="0">
                <a:ea typeface="+mn-lt"/>
                <a:cs typeface="+mn-lt"/>
              </a:rPr>
              <a:t> </a:t>
            </a:r>
            <a:r>
              <a:rPr lang="pt-BR" sz="2200" b="1" dirty="0" err="1">
                <a:ea typeface="+mn-lt"/>
                <a:cs typeface="+mn-lt"/>
              </a:rPr>
              <a:t>Convolutional</a:t>
            </a:r>
            <a:r>
              <a:rPr lang="pt-BR" sz="2200" b="1" dirty="0">
                <a:ea typeface="+mn-lt"/>
                <a:cs typeface="+mn-lt"/>
              </a:rPr>
              <a:t> Neural Network for Face </a:t>
            </a:r>
            <a:r>
              <a:rPr lang="pt-BR" sz="2200" b="1" dirty="0" err="1">
                <a:ea typeface="+mn-lt"/>
                <a:cs typeface="+mn-lt"/>
              </a:rPr>
              <a:t>Analysis</a:t>
            </a:r>
            <a:r>
              <a:rPr lang="pt-BR" sz="2200" dirty="0">
                <a:ea typeface="+mn-lt"/>
                <a:cs typeface="+mn-lt"/>
              </a:rPr>
              <a:t>. IEEE 12th </a:t>
            </a:r>
            <a:r>
              <a:rPr lang="pt-BR" sz="2200" dirty="0" err="1">
                <a:ea typeface="+mn-lt"/>
                <a:cs typeface="+mn-lt"/>
              </a:rPr>
              <a:t>International</a:t>
            </a:r>
            <a:r>
              <a:rPr lang="pt-BR" sz="2200" dirty="0">
                <a:ea typeface="+mn-lt"/>
                <a:cs typeface="+mn-lt"/>
              </a:rPr>
              <a:t> </a:t>
            </a:r>
            <a:r>
              <a:rPr lang="pt-BR" sz="2200" dirty="0" err="1">
                <a:ea typeface="+mn-lt"/>
                <a:cs typeface="+mn-lt"/>
              </a:rPr>
              <a:t>Conference</a:t>
            </a:r>
            <a:r>
              <a:rPr lang="pt-BR" sz="2200" dirty="0">
                <a:ea typeface="+mn-lt"/>
                <a:cs typeface="+mn-lt"/>
              </a:rPr>
              <a:t> </a:t>
            </a:r>
            <a:r>
              <a:rPr lang="pt-BR" sz="2200" dirty="0" err="1">
                <a:ea typeface="+mn-lt"/>
                <a:cs typeface="+mn-lt"/>
              </a:rPr>
              <a:t>on</a:t>
            </a:r>
            <a:r>
              <a:rPr lang="pt-BR" sz="2200" dirty="0">
                <a:ea typeface="+mn-lt"/>
                <a:cs typeface="+mn-lt"/>
              </a:rPr>
              <a:t> </a:t>
            </a:r>
            <a:r>
              <a:rPr lang="pt-BR" sz="2200" dirty="0" err="1">
                <a:ea typeface="+mn-lt"/>
                <a:cs typeface="+mn-lt"/>
              </a:rPr>
              <a:t>Automatic</a:t>
            </a:r>
            <a:r>
              <a:rPr lang="pt-BR" sz="2200" dirty="0">
                <a:ea typeface="+mn-lt"/>
                <a:cs typeface="+mn-lt"/>
              </a:rPr>
              <a:t> Face &amp; </a:t>
            </a:r>
            <a:r>
              <a:rPr lang="pt-BR" sz="2200" dirty="0" err="1">
                <a:ea typeface="+mn-lt"/>
                <a:cs typeface="+mn-lt"/>
              </a:rPr>
              <a:t>Gesture</a:t>
            </a:r>
            <a:r>
              <a:rPr lang="pt-BR" sz="2200" dirty="0">
                <a:ea typeface="+mn-lt"/>
                <a:cs typeface="+mn-lt"/>
              </a:rPr>
              <a:t> </a:t>
            </a:r>
            <a:r>
              <a:rPr lang="pt-BR" sz="2200" dirty="0" err="1">
                <a:ea typeface="+mn-lt"/>
                <a:cs typeface="+mn-lt"/>
              </a:rPr>
              <a:t>Recognition</a:t>
            </a:r>
            <a:r>
              <a:rPr lang="pt-BR" sz="2200" dirty="0">
                <a:ea typeface="+mn-lt"/>
                <a:cs typeface="+mn-lt"/>
              </a:rPr>
              <a:t>.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a:t>
            </a:r>
            <a:r>
              <a:rPr lang="pt-BR" sz="2200" b="1" dirty="0" err="1">
                <a:ea typeface="+mn-lt"/>
                <a:cs typeface="+mn-lt"/>
              </a:rPr>
              <a:t>Intelligence</a:t>
            </a:r>
            <a:r>
              <a:rPr lang="pt-BR" sz="2200" b="1" dirty="0">
                <a:ea typeface="+mn-lt"/>
                <a:cs typeface="+mn-lt"/>
              </a:rPr>
              <a:t> </a:t>
            </a:r>
            <a:r>
              <a:rPr lang="pt-BR" sz="2200" b="1" dirty="0" err="1">
                <a:ea typeface="+mn-lt"/>
                <a:cs typeface="+mn-lt"/>
              </a:rPr>
              <a:t>against</a:t>
            </a:r>
            <a:r>
              <a:rPr lang="pt-BR" sz="2200" b="1" dirty="0">
                <a:ea typeface="+mn-lt"/>
                <a:cs typeface="+mn-lt"/>
              </a:rPr>
              <a:t> COVID-19: </a:t>
            </a:r>
            <a:r>
              <a:rPr lang="pt-BR" sz="2200" b="1" dirty="0" err="1">
                <a:ea typeface="+mn-lt"/>
                <a:cs typeface="+mn-lt"/>
              </a:rPr>
              <a:t>An</a:t>
            </a:r>
            <a:r>
              <a:rPr lang="pt-BR" sz="2200" b="1" dirty="0">
                <a:ea typeface="+mn-lt"/>
                <a:cs typeface="+mn-lt"/>
              </a:rPr>
              <a:t> </a:t>
            </a:r>
            <a:r>
              <a:rPr lang="pt-BR" sz="2200" b="1" dirty="0" err="1">
                <a:ea typeface="+mn-lt"/>
                <a:cs typeface="+mn-lt"/>
              </a:rPr>
              <a:t>Early</a:t>
            </a:r>
            <a:r>
              <a:rPr lang="pt-BR" sz="2200" b="1" dirty="0">
                <a:ea typeface="+mn-lt"/>
                <a:cs typeface="+mn-lt"/>
              </a:rPr>
              <a:t> Review</a:t>
            </a:r>
            <a:r>
              <a:rPr lang="pt-BR" sz="2200" dirty="0">
                <a:ea typeface="+mn-lt"/>
                <a:cs typeface="+mn-lt"/>
              </a:rPr>
              <a:t>. IZA – </a:t>
            </a:r>
            <a:r>
              <a:rPr lang="pt-BR" sz="2200" dirty="0" err="1">
                <a:ea typeface="+mn-lt"/>
                <a:cs typeface="+mn-lt"/>
              </a:rPr>
              <a:t>Institute</a:t>
            </a:r>
            <a:r>
              <a:rPr lang="pt-BR" sz="2200" dirty="0">
                <a:ea typeface="+mn-lt"/>
                <a:cs typeface="+mn-lt"/>
              </a:rPr>
              <a:t> </a:t>
            </a:r>
            <a:r>
              <a:rPr lang="pt-BR" sz="2200" dirty="0" err="1">
                <a:ea typeface="+mn-lt"/>
                <a:cs typeface="+mn-lt"/>
              </a:rPr>
              <a:t>of</a:t>
            </a:r>
            <a:r>
              <a:rPr lang="pt-BR" sz="2200" dirty="0">
                <a:ea typeface="+mn-lt"/>
                <a:cs typeface="+mn-lt"/>
              </a:rPr>
              <a:t> Labor </a:t>
            </a:r>
            <a:r>
              <a:rPr lang="pt-BR" sz="2200" dirty="0" err="1">
                <a:ea typeface="+mn-lt"/>
                <a:cs typeface="+mn-lt"/>
              </a:rPr>
              <a:t>Economics</a:t>
            </a:r>
            <a:r>
              <a:rPr lang="pt-BR" sz="2200" dirty="0">
                <a:ea typeface="+mn-lt"/>
                <a:cs typeface="+mn-lt"/>
              </a:rPr>
              <a:t>. Bonn, Alemanha. 2020. ISSN 2365-9793.</a:t>
            </a:r>
          </a:p>
          <a:p>
            <a:pPr marL="457200" indent="-457200">
              <a:buAutoNum type="arabicPeriod"/>
            </a:pPr>
            <a:r>
              <a:rPr lang="pt-BR" sz="2200" dirty="0">
                <a:ea typeface="+mn-lt"/>
                <a:cs typeface="+mn-lt"/>
              </a:rPr>
              <a:t>GUO, J.; LIN, C.; WU, M.; CHANG, C.; LEE, H. </a:t>
            </a:r>
            <a:r>
              <a:rPr lang="pt-BR" sz="2200" b="1" dirty="0" err="1">
                <a:ea typeface="+mn-lt"/>
                <a:cs typeface="+mn-lt"/>
              </a:rPr>
              <a:t>Complexity</a:t>
            </a:r>
            <a:r>
              <a:rPr lang="pt-BR" sz="2200" b="1" dirty="0">
                <a:ea typeface="+mn-lt"/>
                <a:cs typeface="+mn-lt"/>
              </a:rPr>
              <a:t> </a:t>
            </a:r>
            <a:r>
              <a:rPr lang="pt-BR" sz="2200" b="1" dirty="0" err="1">
                <a:ea typeface="+mn-lt"/>
                <a:cs typeface="+mn-lt"/>
              </a:rPr>
              <a:t>Reduced</a:t>
            </a:r>
            <a:r>
              <a:rPr lang="pt-BR" sz="2200" b="1" dirty="0">
                <a:ea typeface="+mn-lt"/>
                <a:cs typeface="+mn-lt"/>
              </a:rPr>
              <a:t> Face </a:t>
            </a:r>
            <a:r>
              <a:rPr lang="pt-BR" sz="2200" b="1" dirty="0" err="1">
                <a:ea typeface="+mn-lt"/>
                <a:cs typeface="+mn-lt"/>
              </a:rPr>
              <a:t>Detection</a:t>
            </a:r>
            <a:r>
              <a:rPr lang="pt-BR" sz="2200" b="1" dirty="0">
                <a:ea typeface="+mn-lt"/>
                <a:cs typeface="+mn-lt"/>
              </a:rPr>
              <a:t> </a:t>
            </a:r>
            <a:r>
              <a:rPr lang="pt-BR" sz="2200" b="1" dirty="0" err="1">
                <a:ea typeface="+mn-lt"/>
                <a:cs typeface="+mn-lt"/>
              </a:rPr>
              <a:t>Using</a:t>
            </a:r>
            <a:r>
              <a:rPr lang="pt-BR" sz="2200" b="1" dirty="0">
                <a:ea typeface="+mn-lt"/>
                <a:cs typeface="+mn-lt"/>
              </a:rPr>
              <a:t> </a:t>
            </a:r>
            <a:r>
              <a:rPr lang="pt-BR" sz="2200" b="1" dirty="0" err="1">
                <a:ea typeface="+mn-lt"/>
                <a:cs typeface="+mn-lt"/>
              </a:rPr>
              <a:t>Probability-Based</a:t>
            </a:r>
            <a:r>
              <a:rPr lang="pt-BR" sz="2200" b="1" dirty="0">
                <a:ea typeface="+mn-lt"/>
                <a:cs typeface="+mn-lt"/>
              </a:rPr>
              <a:t> Face </a:t>
            </a:r>
            <a:r>
              <a:rPr lang="pt-BR" sz="2200" b="1" dirty="0" err="1">
                <a:ea typeface="+mn-lt"/>
                <a:cs typeface="+mn-lt"/>
              </a:rPr>
              <a:t>Mask</a:t>
            </a:r>
            <a:r>
              <a:rPr lang="pt-BR" sz="2200" b="1" dirty="0">
                <a:ea typeface="+mn-lt"/>
                <a:cs typeface="+mn-lt"/>
              </a:rPr>
              <a:t> </a:t>
            </a:r>
            <a:r>
              <a:rPr lang="pt-BR" sz="2200" b="1" dirty="0" err="1">
                <a:ea typeface="+mn-lt"/>
                <a:cs typeface="+mn-lt"/>
              </a:rPr>
              <a:t>Prefiltering</a:t>
            </a:r>
            <a:r>
              <a:rPr lang="pt-BR" sz="2200" b="1" dirty="0">
                <a:ea typeface="+mn-lt"/>
                <a:cs typeface="+mn-lt"/>
              </a:rPr>
              <a:t> </a:t>
            </a:r>
            <a:r>
              <a:rPr lang="pt-BR" sz="2200" b="1" dirty="0" err="1">
                <a:ea typeface="+mn-lt"/>
                <a:cs typeface="+mn-lt"/>
              </a:rPr>
              <a:t>and</a:t>
            </a:r>
            <a:r>
              <a:rPr lang="pt-BR" sz="2200" b="1" dirty="0">
                <a:ea typeface="+mn-lt"/>
                <a:cs typeface="+mn-lt"/>
              </a:rPr>
              <a:t> Pixel-</a:t>
            </a:r>
            <a:r>
              <a:rPr lang="pt-BR" sz="2200" b="1" dirty="0" err="1">
                <a:ea typeface="+mn-lt"/>
                <a:cs typeface="+mn-lt"/>
              </a:rPr>
              <a:t>Based</a:t>
            </a:r>
            <a:r>
              <a:rPr lang="pt-BR" sz="2200" b="1" dirty="0">
                <a:ea typeface="+mn-lt"/>
                <a:cs typeface="+mn-lt"/>
              </a:rPr>
              <a:t> </a:t>
            </a:r>
            <a:r>
              <a:rPr lang="pt-BR" sz="2200" b="1" dirty="0" err="1">
                <a:ea typeface="+mn-lt"/>
                <a:cs typeface="+mn-lt"/>
              </a:rPr>
              <a:t>Hierarchical-Feature</a:t>
            </a:r>
            <a:r>
              <a:rPr lang="pt-BR" sz="2200" b="1" dirty="0">
                <a:ea typeface="+mn-lt"/>
                <a:cs typeface="+mn-lt"/>
              </a:rPr>
              <a:t> </a:t>
            </a:r>
            <a:r>
              <a:rPr lang="pt-BR" sz="2200" b="1" dirty="0" err="1">
                <a:ea typeface="+mn-lt"/>
                <a:cs typeface="+mn-lt"/>
              </a:rPr>
              <a:t>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4]</a:t>
            </a:r>
          </a:p>
        </p:txBody>
      </p:sp>
    </p:spTree>
    <p:extLst>
      <p:ext uri="{BB962C8B-B14F-4D97-AF65-F5344CB8AC3E}">
        <p14:creationId xmlns:p14="http://schemas.microsoft.com/office/powerpoint/2010/main" val="175264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a:t>
            </a:r>
            <a:r>
              <a:rPr lang="pt-BR" sz="2200" b="1" dirty="0" err="1">
                <a:ea typeface="+mn-lt"/>
                <a:cs typeface="+mn-lt"/>
              </a:rPr>
              <a:t>Recognition</a:t>
            </a:r>
            <a:r>
              <a:rPr lang="pt-BR" sz="2200" b="1" dirty="0">
                <a:ea typeface="+mn-lt"/>
                <a:cs typeface="+mn-lt"/>
              </a:rPr>
              <a:t>: A </a:t>
            </a:r>
            <a:r>
              <a:rPr lang="pt-BR" sz="2200" b="1" dirty="0" err="1">
                <a:ea typeface="+mn-lt"/>
                <a:cs typeface="+mn-lt"/>
              </a:rPr>
              <a:t>Convolutional</a:t>
            </a:r>
            <a:r>
              <a:rPr lang="pt-BR" sz="2200" b="1" dirty="0">
                <a:ea typeface="+mn-lt"/>
                <a:cs typeface="+mn-lt"/>
              </a:rPr>
              <a:t> Neural-Network Approach</a:t>
            </a:r>
            <a:r>
              <a:rPr lang="pt-BR" sz="2200" dirty="0">
                <a:ea typeface="+mn-lt"/>
                <a:cs typeface="+mn-lt"/>
              </a:rPr>
              <a:t>. IEEE </a:t>
            </a:r>
            <a:r>
              <a:rPr lang="pt-BR" sz="2200" dirty="0" err="1">
                <a:ea typeface="+mn-lt"/>
                <a:cs typeface="+mn-lt"/>
              </a:rPr>
              <a:t>Transactions</a:t>
            </a:r>
            <a:r>
              <a:rPr lang="pt-BR" sz="2200" dirty="0">
                <a:ea typeface="+mn-lt"/>
                <a:cs typeface="+mn-lt"/>
              </a:rPr>
              <a:t> </a:t>
            </a:r>
            <a:r>
              <a:rPr lang="pt-BR" sz="2200" dirty="0" err="1">
                <a:ea typeface="+mn-lt"/>
                <a:cs typeface="+mn-lt"/>
              </a:rPr>
              <a:t>on</a:t>
            </a:r>
            <a:r>
              <a:rPr lang="pt-BR" sz="2200" dirty="0">
                <a:ea typeface="+mn-lt"/>
                <a:cs typeface="+mn-lt"/>
              </a:rPr>
              <a:t>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err="1">
                <a:ea typeface="+mn-lt"/>
                <a:cs typeface="+mn-lt"/>
              </a:rPr>
              <a:t>Identifying</a:t>
            </a:r>
            <a:r>
              <a:rPr lang="pt-BR" sz="2200" b="1" dirty="0">
                <a:ea typeface="+mn-lt"/>
                <a:cs typeface="+mn-lt"/>
              </a:rPr>
              <a:t> </a:t>
            </a:r>
            <a:r>
              <a:rPr lang="pt-BR" sz="2200" b="1" dirty="0" err="1">
                <a:ea typeface="+mn-lt"/>
                <a:cs typeface="+mn-lt"/>
              </a:rPr>
              <a:t>Facemask-wearing</a:t>
            </a:r>
            <a:r>
              <a:rPr lang="pt-BR" sz="2200" b="1" dirty="0">
                <a:ea typeface="+mn-lt"/>
                <a:cs typeface="+mn-lt"/>
              </a:rPr>
              <a:t> </a:t>
            </a:r>
            <a:r>
              <a:rPr lang="pt-BR" sz="2200" b="1" dirty="0" err="1">
                <a:ea typeface="+mn-lt"/>
                <a:cs typeface="+mn-lt"/>
              </a:rPr>
              <a:t>Condition</a:t>
            </a:r>
            <a:r>
              <a:rPr lang="pt-BR" sz="2200" b="1" dirty="0">
                <a:ea typeface="+mn-lt"/>
                <a:cs typeface="+mn-lt"/>
              </a:rPr>
              <a:t> </a:t>
            </a:r>
            <a:r>
              <a:rPr lang="pt-BR" sz="2200" b="1" dirty="0" err="1">
                <a:ea typeface="+mn-lt"/>
                <a:cs typeface="+mn-lt"/>
              </a:rPr>
              <a:t>Using</a:t>
            </a:r>
            <a:r>
              <a:rPr lang="pt-BR" sz="2200" b="1" dirty="0">
                <a:ea typeface="+mn-lt"/>
                <a:cs typeface="+mn-lt"/>
              </a:rPr>
              <a:t> </a:t>
            </a:r>
            <a:r>
              <a:rPr lang="pt-BR" sz="2200" b="1" dirty="0" err="1">
                <a:ea typeface="+mn-lt"/>
                <a:cs typeface="+mn-lt"/>
              </a:rPr>
              <a:t>Image</a:t>
            </a:r>
            <a:r>
              <a:rPr lang="pt-BR" sz="2200" b="1" dirty="0">
                <a:ea typeface="+mn-lt"/>
                <a:cs typeface="+mn-lt"/>
              </a:rPr>
              <a:t> </a:t>
            </a:r>
            <a:r>
              <a:rPr lang="pt-BR" sz="2200" b="1" dirty="0" err="1">
                <a:ea typeface="+mn-lt"/>
                <a:cs typeface="+mn-lt"/>
              </a:rPr>
              <a:t>SuperResolution</a:t>
            </a:r>
            <a:r>
              <a:rPr lang="pt-BR" sz="2200" b="1" dirty="0">
                <a:ea typeface="+mn-lt"/>
                <a:cs typeface="+mn-lt"/>
              </a:rPr>
              <a:t> </a:t>
            </a:r>
            <a:r>
              <a:rPr lang="pt-BR" sz="2200" b="1" dirty="0" err="1">
                <a:ea typeface="+mn-lt"/>
                <a:cs typeface="+mn-lt"/>
              </a:rPr>
              <a:t>with</a:t>
            </a:r>
            <a:r>
              <a:rPr lang="pt-BR" sz="2200" b="1" dirty="0">
                <a:ea typeface="+mn-lt"/>
                <a:cs typeface="+mn-lt"/>
              </a:rPr>
              <a:t> </a:t>
            </a:r>
            <a:r>
              <a:rPr lang="pt-BR" sz="2200" b="1" dirty="0" err="1">
                <a:ea typeface="+mn-lt"/>
                <a:cs typeface="+mn-lt"/>
              </a:rPr>
              <a:t>Classification</a:t>
            </a:r>
            <a:r>
              <a:rPr lang="pt-BR" sz="2200" b="1" dirty="0">
                <a:ea typeface="+mn-lt"/>
                <a:cs typeface="+mn-lt"/>
              </a:rPr>
              <a:t> Network </a:t>
            </a:r>
            <a:r>
              <a:rPr lang="pt-BR" sz="2200" b="1" dirty="0" err="1">
                <a:ea typeface="+mn-lt"/>
                <a:cs typeface="+mn-lt"/>
              </a:rPr>
              <a:t>to</a:t>
            </a:r>
            <a:r>
              <a:rPr lang="pt-BR" sz="2200" b="1" dirty="0">
                <a:ea typeface="+mn-lt"/>
                <a:cs typeface="+mn-lt"/>
              </a:rPr>
              <a:t> </a:t>
            </a:r>
            <a:r>
              <a:rPr lang="pt-BR" sz="2200" b="1" dirty="0" err="1">
                <a:ea typeface="+mn-lt"/>
                <a:cs typeface="+mn-lt"/>
              </a:rPr>
              <a:t>Prevent</a:t>
            </a:r>
            <a:r>
              <a:rPr lang="pt-BR" sz="2200" b="1" dirty="0">
                <a:ea typeface="+mn-lt"/>
                <a:cs typeface="+mn-lt"/>
              </a:rPr>
              <a: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err="1">
                <a:ea typeface="+mn-lt"/>
                <a:cs typeface="+mn-lt"/>
              </a:rPr>
              <a:t>Masked</a:t>
            </a:r>
            <a:r>
              <a:rPr lang="pt-BR" sz="2200" b="1" dirty="0">
                <a:ea typeface="+mn-lt"/>
                <a:cs typeface="+mn-lt"/>
              </a:rPr>
              <a:t> Face </a:t>
            </a:r>
            <a:r>
              <a:rPr lang="pt-BR" sz="2200" b="1" dirty="0" err="1">
                <a:ea typeface="+mn-lt"/>
                <a:cs typeface="+mn-lt"/>
              </a:rPr>
              <a:t>Recognition</a:t>
            </a:r>
            <a:r>
              <a:rPr lang="pt-BR" sz="2200" b="1" dirty="0">
                <a:ea typeface="+mn-lt"/>
                <a:cs typeface="+mn-lt"/>
              </a:rPr>
              <a:t> </a:t>
            </a:r>
            <a:r>
              <a:rPr lang="pt-BR" sz="2200" b="1" dirty="0" err="1">
                <a:ea typeface="+mn-lt"/>
                <a:cs typeface="+mn-lt"/>
              </a:rPr>
              <a:t>Dataset</a:t>
            </a:r>
            <a:r>
              <a:rPr lang="pt-BR" sz="2200" b="1" dirty="0">
                <a:ea typeface="+mn-lt"/>
                <a:cs typeface="+mn-lt"/>
              </a:rPr>
              <a:t> </a:t>
            </a:r>
            <a:r>
              <a:rPr lang="pt-BR" sz="2200" b="1" dirty="0" err="1">
                <a:ea typeface="+mn-lt"/>
                <a:cs typeface="+mn-lt"/>
              </a:rPr>
              <a:t>and</a:t>
            </a:r>
            <a:r>
              <a:rPr lang="pt-BR" sz="2200" b="1" dirty="0">
                <a:ea typeface="+mn-lt"/>
                <a:cs typeface="+mn-lt"/>
              </a:rPr>
              <a:t> </a:t>
            </a:r>
            <a:r>
              <a:rPr lang="pt-BR" sz="2200" b="1" dirty="0" err="1">
                <a:ea typeface="+mn-lt"/>
                <a:cs typeface="+mn-lt"/>
              </a:rPr>
              <a:t>Application</a:t>
            </a:r>
            <a:r>
              <a:rPr lang="pt-BR" sz="2200" dirty="0">
                <a:ea typeface="+mn-lt"/>
                <a:cs typeface="+mn-lt"/>
              </a:rPr>
              <a:t>. 2020. </a:t>
            </a:r>
            <a:r>
              <a:rPr lang="pt-BR" sz="2200" dirty="0" err="1">
                <a:ea typeface="+mn-lt"/>
                <a:cs typeface="+mn-lt"/>
              </a:rPr>
              <a:t>arXiv</a:t>
            </a:r>
            <a:r>
              <a:rPr lang="pt-BR" sz="2200" dirty="0">
                <a:ea typeface="+mn-lt"/>
                <a:cs typeface="+mn-lt"/>
              </a:rPr>
              <a:t> 2003.09093v2.</a:t>
            </a:r>
          </a:p>
          <a:p>
            <a:pPr marL="457200" indent="-457200">
              <a:buAutoNum type="arabicPeriod" startAt="5"/>
            </a:pPr>
            <a:r>
              <a:rPr lang="pt-BR" sz="2200" dirty="0">
                <a:ea typeface="+mn-lt"/>
                <a:cs typeface="+mn-lt"/>
              </a:rPr>
              <a:t>YIN, X.; LIU, X. </a:t>
            </a:r>
            <a:r>
              <a:rPr lang="pt-BR" sz="2200" b="1" dirty="0" err="1">
                <a:ea typeface="+mn-lt"/>
                <a:cs typeface="+mn-lt"/>
              </a:rPr>
              <a:t>Multi-Task</a:t>
            </a:r>
            <a:r>
              <a:rPr lang="pt-BR" sz="2200" b="1" dirty="0">
                <a:ea typeface="+mn-lt"/>
                <a:cs typeface="+mn-lt"/>
              </a:rPr>
              <a:t> </a:t>
            </a:r>
            <a:r>
              <a:rPr lang="pt-BR" sz="2200" b="1" dirty="0" err="1">
                <a:ea typeface="+mn-lt"/>
                <a:cs typeface="+mn-lt"/>
              </a:rPr>
              <a:t>Convolutional</a:t>
            </a:r>
            <a:r>
              <a:rPr lang="pt-BR" sz="2200" b="1" dirty="0">
                <a:ea typeface="+mn-lt"/>
                <a:cs typeface="+mn-lt"/>
              </a:rPr>
              <a:t> Neural Network for Pose-</a:t>
            </a:r>
            <a:r>
              <a:rPr lang="pt-BR" sz="2200" b="1" dirty="0" err="1">
                <a:ea typeface="+mn-lt"/>
                <a:cs typeface="+mn-lt"/>
              </a:rPr>
              <a:t>Invariant</a:t>
            </a:r>
            <a:r>
              <a:rPr lang="pt-BR" sz="2200" b="1" dirty="0">
                <a:ea typeface="+mn-lt"/>
                <a:cs typeface="+mn-lt"/>
              </a:rPr>
              <a:t> Face </a:t>
            </a:r>
            <a:r>
              <a:rPr lang="pt-BR" sz="2200" b="1" dirty="0" err="1">
                <a:ea typeface="+mn-lt"/>
                <a:cs typeface="+mn-lt"/>
              </a:rPr>
              <a:t>Recognition</a:t>
            </a:r>
            <a:r>
              <a:rPr lang="pt-BR" sz="2200" dirty="0">
                <a:ea typeface="+mn-lt"/>
                <a:cs typeface="+mn-lt"/>
              </a:rPr>
              <a:t>. IEEE </a:t>
            </a:r>
            <a:r>
              <a:rPr lang="pt-BR" sz="2200" dirty="0" err="1">
                <a:ea typeface="+mn-lt"/>
                <a:cs typeface="+mn-lt"/>
              </a:rPr>
              <a:t>Transactions</a:t>
            </a:r>
            <a:r>
              <a:rPr lang="pt-BR" sz="2200" dirty="0">
                <a:ea typeface="+mn-lt"/>
                <a:cs typeface="+mn-lt"/>
              </a:rPr>
              <a:t> </a:t>
            </a:r>
            <a:r>
              <a:rPr lang="pt-BR" sz="2200" dirty="0" err="1">
                <a:ea typeface="+mn-lt"/>
                <a:cs typeface="+mn-lt"/>
              </a:rPr>
              <a:t>on</a:t>
            </a:r>
            <a:r>
              <a:rPr lang="pt-BR" sz="2200" dirty="0">
                <a:ea typeface="+mn-lt"/>
                <a:cs typeface="+mn-lt"/>
              </a:rPr>
              <a:t> </a:t>
            </a:r>
            <a:r>
              <a:rPr lang="pt-BR" sz="2200" dirty="0" err="1">
                <a:ea typeface="+mn-lt"/>
                <a:cs typeface="+mn-lt"/>
              </a:rPr>
              <a:t>Image</a:t>
            </a:r>
            <a:r>
              <a:rPr lang="pt-BR" sz="2200" dirty="0">
                <a:ea typeface="+mn-lt"/>
                <a:cs typeface="+mn-lt"/>
              </a:rPr>
              <a:t> </a:t>
            </a:r>
            <a:r>
              <a:rPr lang="pt-BR" sz="2200" dirty="0" err="1">
                <a:ea typeface="+mn-lt"/>
                <a:cs typeface="+mn-lt"/>
              </a:rPr>
              <a:t>Processing</a:t>
            </a:r>
            <a:r>
              <a:rPr lang="pt-BR" sz="2200" dirty="0">
                <a:ea typeface="+mn-lt"/>
                <a:cs typeface="+mn-lt"/>
              </a:rPr>
              <a:t>. 2018. DOI 10.1109/TIP.2017.2765830.</a:t>
            </a:r>
          </a:p>
          <a:p>
            <a:pPr marL="457200" indent="-457200">
              <a:buAutoNum type="arabicPeriod" startAt="5"/>
            </a:pPr>
            <a:r>
              <a:rPr lang="pt-BR" sz="2200" dirty="0">
                <a:ea typeface="+mn-lt"/>
                <a:cs typeface="+mn-lt"/>
              </a:rPr>
              <a:t>JIANG, M.; FAN, X. </a:t>
            </a:r>
            <a:r>
              <a:rPr lang="pt-BR" sz="2200" b="1" dirty="0" err="1">
                <a:ea typeface="+mn-lt"/>
                <a:cs typeface="+mn-lt"/>
              </a:rPr>
              <a:t>RetinaMask</a:t>
            </a:r>
            <a:r>
              <a:rPr lang="pt-BR" sz="2200" b="1" dirty="0">
                <a:ea typeface="+mn-lt"/>
                <a:cs typeface="+mn-lt"/>
              </a:rPr>
              <a:t>: A Face </a:t>
            </a:r>
            <a:r>
              <a:rPr lang="pt-BR" sz="2200" b="1" dirty="0" err="1">
                <a:ea typeface="+mn-lt"/>
                <a:cs typeface="+mn-lt"/>
              </a:rPr>
              <a:t>Mask</a:t>
            </a:r>
            <a:r>
              <a:rPr lang="pt-BR" sz="2200" b="1" dirty="0">
                <a:ea typeface="+mn-lt"/>
                <a:cs typeface="+mn-lt"/>
              </a:rPr>
              <a:t> Detector</a:t>
            </a:r>
            <a:r>
              <a:rPr lang="pt-BR" sz="2200" dirty="0">
                <a:ea typeface="+mn-lt"/>
                <a:cs typeface="+mn-lt"/>
              </a:rPr>
              <a:t>. 2020. </a:t>
            </a:r>
            <a:r>
              <a:rPr lang="pt-BR" sz="2200" dirty="0" err="1">
                <a:ea typeface="+mn-lt"/>
                <a:cs typeface="+mn-lt"/>
              </a:rPr>
              <a:t>arXiv</a:t>
            </a:r>
            <a:r>
              <a:rPr lang="pt-BR" sz="2200" dirty="0">
                <a:ea typeface="+mn-lt"/>
                <a:cs typeface="+mn-lt"/>
              </a:rPr>
              <a:t> 2005.03950.</a:t>
            </a:r>
          </a:p>
          <a:p>
            <a:pPr marL="457200" indent="-457200">
              <a:buAutoNum type="arabicPeriod" startAt="5"/>
            </a:pPr>
            <a:r>
              <a:rPr lang="pt-BR" sz="2200" dirty="0">
                <a:ea typeface="+mn-lt"/>
                <a:cs typeface="+mn-lt"/>
              </a:rPr>
              <a:t>MATSUGU, M.; MORI, K.; MITARI, Y.; KANEDA, Y. </a:t>
            </a:r>
            <a:r>
              <a:rPr lang="pt-BR" sz="2200" b="1" dirty="0" err="1">
                <a:ea typeface="+mn-lt"/>
                <a:cs typeface="+mn-lt"/>
              </a:rPr>
              <a:t>Subject</a:t>
            </a:r>
            <a:r>
              <a:rPr lang="pt-BR" sz="2200" b="1" dirty="0">
                <a:ea typeface="+mn-lt"/>
                <a:cs typeface="+mn-lt"/>
              </a:rPr>
              <a:t> </a:t>
            </a:r>
            <a:r>
              <a:rPr lang="pt-BR" sz="2200" b="1" dirty="0" err="1">
                <a:ea typeface="+mn-lt"/>
                <a:cs typeface="+mn-lt"/>
              </a:rPr>
              <a:t>independent</a:t>
            </a:r>
            <a:r>
              <a:rPr lang="pt-BR" sz="2200" b="1" dirty="0">
                <a:ea typeface="+mn-lt"/>
                <a:cs typeface="+mn-lt"/>
              </a:rPr>
              <a:t> facial </a:t>
            </a:r>
            <a:r>
              <a:rPr lang="pt-BR" sz="2200" b="1" dirty="0" err="1">
                <a:ea typeface="+mn-lt"/>
                <a:cs typeface="+mn-lt"/>
              </a:rPr>
              <a:t>expression</a:t>
            </a:r>
            <a:r>
              <a:rPr lang="pt-BR" sz="2200" b="1" dirty="0">
                <a:ea typeface="+mn-lt"/>
                <a:cs typeface="+mn-lt"/>
              </a:rPr>
              <a:t> </a:t>
            </a:r>
            <a:r>
              <a:rPr lang="pt-BR" sz="2200" b="1" dirty="0" err="1">
                <a:ea typeface="+mn-lt"/>
                <a:cs typeface="+mn-lt"/>
              </a:rPr>
              <a:t>recognition</a:t>
            </a:r>
            <a:r>
              <a:rPr lang="pt-BR" sz="2200" b="1" dirty="0">
                <a:ea typeface="+mn-lt"/>
                <a:cs typeface="+mn-lt"/>
              </a:rPr>
              <a:t> </a:t>
            </a:r>
            <a:r>
              <a:rPr lang="pt-BR" sz="2200" b="1" dirty="0" err="1">
                <a:ea typeface="+mn-lt"/>
                <a:cs typeface="+mn-lt"/>
              </a:rPr>
              <a:t>with</a:t>
            </a:r>
            <a:r>
              <a:rPr lang="pt-BR" sz="2200" b="1" dirty="0">
                <a:ea typeface="+mn-lt"/>
                <a:cs typeface="+mn-lt"/>
              </a:rPr>
              <a:t> </a:t>
            </a:r>
            <a:r>
              <a:rPr lang="pt-BR" sz="2200" b="1" dirty="0" err="1">
                <a:ea typeface="+mn-lt"/>
                <a:cs typeface="+mn-lt"/>
              </a:rPr>
              <a:t>robust</a:t>
            </a:r>
            <a:r>
              <a:rPr lang="pt-BR" sz="2200" b="1" dirty="0">
                <a:ea typeface="+mn-lt"/>
                <a:cs typeface="+mn-lt"/>
              </a:rPr>
              <a:t> face </a:t>
            </a:r>
            <a:r>
              <a:rPr lang="pt-BR" sz="2200" b="1" dirty="0" err="1">
                <a:ea typeface="+mn-lt"/>
                <a:cs typeface="+mn-lt"/>
              </a:rPr>
              <a:t>detection</a:t>
            </a:r>
            <a:r>
              <a:rPr lang="pt-BR" sz="2200" b="1" dirty="0">
                <a:ea typeface="+mn-lt"/>
                <a:cs typeface="+mn-lt"/>
              </a:rPr>
              <a:t> </a:t>
            </a:r>
            <a:r>
              <a:rPr lang="pt-BR" sz="2200" b="1" dirty="0" err="1">
                <a:ea typeface="+mn-lt"/>
                <a:cs typeface="+mn-lt"/>
              </a:rPr>
              <a:t>using</a:t>
            </a:r>
            <a:r>
              <a:rPr lang="pt-BR" sz="2200" b="1" dirty="0">
                <a:ea typeface="+mn-lt"/>
                <a:cs typeface="+mn-lt"/>
              </a:rPr>
              <a:t> a </a:t>
            </a:r>
            <a:r>
              <a:rPr lang="pt-BR" sz="2200" b="1" dirty="0" err="1">
                <a:ea typeface="+mn-lt"/>
                <a:cs typeface="+mn-lt"/>
              </a:rPr>
              <a:t>convolutional</a:t>
            </a:r>
            <a:r>
              <a:rPr lang="pt-BR" sz="2200" b="1" dirty="0">
                <a:ea typeface="+mn-lt"/>
                <a:cs typeface="+mn-lt"/>
              </a:rPr>
              <a:t> neural network</a:t>
            </a:r>
            <a:r>
              <a:rPr lang="pt-BR" sz="2200" dirty="0">
                <a:ea typeface="+mn-lt"/>
                <a:cs typeface="+mn-lt"/>
              </a:rPr>
              <a:t>. Neural Networks, Volume 16, </a:t>
            </a:r>
            <a:r>
              <a:rPr lang="pt-BR" sz="2200" dirty="0" err="1">
                <a:ea typeface="+mn-lt"/>
                <a:cs typeface="+mn-lt"/>
              </a:rPr>
              <a:t>Issues</a:t>
            </a:r>
            <a:r>
              <a:rPr lang="pt-BR" sz="2200" dirty="0">
                <a:ea typeface="+mn-lt"/>
                <a:cs typeface="+mn-lt"/>
              </a:rPr>
              <a:t> 5-6, </a:t>
            </a:r>
            <a:r>
              <a:rPr lang="pt-BR" sz="2200" dirty="0" err="1">
                <a:ea typeface="+mn-lt"/>
                <a:cs typeface="+mn-lt"/>
              </a:rPr>
              <a:t>Pages</a:t>
            </a:r>
            <a:r>
              <a:rPr lang="pt-BR" sz="2200" dirty="0">
                <a:ea typeface="+mn-lt"/>
                <a:cs typeface="+mn-lt"/>
              </a:rPr>
              <a:t>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4]</a:t>
            </a:r>
          </a:p>
        </p:txBody>
      </p:sp>
    </p:spTree>
    <p:extLst>
      <p:ext uri="{BB962C8B-B14F-4D97-AF65-F5344CB8AC3E}">
        <p14:creationId xmlns:p14="http://schemas.microsoft.com/office/powerpoint/2010/main" val="121919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a:ea typeface="+mn-lt"/>
                <a:cs typeface="+mn-lt"/>
              </a:rPr>
              <a:t>CHOLLET, F. </a:t>
            </a:r>
            <a:r>
              <a:rPr lang="pt-BR" sz="2200" b="1" err="1">
                <a:ea typeface="+mn-lt"/>
                <a:cs typeface="+mn-lt"/>
              </a:rPr>
              <a:t>Deep</a:t>
            </a:r>
            <a:r>
              <a:rPr lang="pt-BR" sz="2200" b="1">
                <a:ea typeface="+mn-lt"/>
                <a:cs typeface="+mn-lt"/>
              </a:rPr>
              <a:t> </a:t>
            </a:r>
            <a:r>
              <a:rPr lang="pt-BR" sz="2200" b="1" err="1">
                <a:ea typeface="+mn-lt"/>
                <a:cs typeface="+mn-lt"/>
              </a:rPr>
              <a:t>Learning</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Python</a:t>
            </a:r>
            <a:r>
              <a:rPr lang="pt-BR" sz="2200">
                <a:ea typeface="+mn-lt"/>
                <a:cs typeface="+mn-lt"/>
              </a:rPr>
              <a:t>. </a:t>
            </a:r>
            <a:r>
              <a:rPr lang="pt-BR" sz="2200" err="1">
                <a:ea typeface="+mn-lt"/>
                <a:cs typeface="+mn-lt"/>
              </a:rPr>
              <a:t>Manning</a:t>
            </a:r>
            <a:r>
              <a:rPr lang="pt-BR" sz="2200">
                <a:ea typeface="+mn-lt"/>
                <a:cs typeface="+mn-lt"/>
              </a:rPr>
              <a:t>. ISBN 9781617294433. NY, USA. 2018.</a:t>
            </a:r>
            <a:endParaRPr lang="pt-BR" sz="2200" b="1">
              <a:ea typeface="+mn-lt"/>
              <a:cs typeface="+mn-lt"/>
            </a:endParaRPr>
          </a:p>
          <a:p>
            <a:pPr marL="457200" indent="-457200">
              <a:buFont typeface="+mj-lt"/>
              <a:buAutoNum type="arabicPeriod" startAt="11"/>
            </a:pPr>
            <a:r>
              <a:rPr lang="pt-BR" sz="2200">
                <a:ea typeface="+mn-lt"/>
                <a:cs typeface="+mn-lt"/>
              </a:rPr>
              <a:t>GÉRON, A. </a:t>
            </a:r>
            <a:r>
              <a:rPr lang="en-US" sz="2200" b="1">
                <a:ea typeface="+mn-lt"/>
                <a:cs typeface="+mn-lt"/>
              </a:rPr>
              <a:t>Hands-On Machine Learning with </a:t>
            </a:r>
            <a:r>
              <a:rPr lang="en-US" sz="2200" b="1" err="1">
                <a:ea typeface="+mn-lt"/>
                <a:cs typeface="+mn-lt"/>
              </a:rPr>
              <a:t>Scikit</a:t>
            </a:r>
            <a:r>
              <a:rPr lang="en-US" sz="2200" b="1">
                <a:ea typeface="+mn-lt"/>
                <a:cs typeface="+mn-lt"/>
              </a:rPr>
              <a:t>-Learn &amp; </a:t>
            </a:r>
            <a:r>
              <a:rPr lang="en-US" sz="2200" b="1" err="1">
                <a:ea typeface="+mn-lt"/>
                <a:cs typeface="+mn-lt"/>
              </a:rPr>
              <a:t>TensorFlow</a:t>
            </a:r>
            <a:r>
              <a:rPr lang="en-US" sz="2200" b="1">
                <a:ea typeface="+mn-lt"/>
                <a:cs typeface="+mn-lt"/>
              </a:rPr>
              <a:t>: Concepts, Tools, And Techniques To Build Intelligent Systems</a:t>
            </a:r>
            <a:r>
              <a:rPr lang="en-US" sz="2200">
                <a:ea typeface="+mn-lt"/>
                <a:cs typeface="+mn-lt"/>
              </a:rPr>
              <a:t>. O’Reilly. ISBN 978-1-491-96229-9. CA, USA. 2017.</a:t>
            </a:r>
            <a:endParaRPr lang="pt-BR" sz="2200">
              <a:ea typeface="+mn-lt"/>
              <a:cs typeface="+mn-lt"/>
            </a:endParaRPr>
          </a:p>
          <a:p>
            <a:pPr marL="457200" indent="-457200">
              <a:buFont typeface="+mj-lt"/>
              <a:buAutoNum type="arabicPeriod" startAt="11"/>
            </a:pPr>
            <a:r>
              <a:rPr lang="pt-BR" sz="2200">
                <a:ea typeface="+mn-lt"/>
                <a:cs typeface="+mn-lt"/>
              </a:rPr>
              <a:t>JAMES, G.; WITTEN, D.; HASTIE, T.; TIBSHIRANI, R</a:t>
            </a:r>
            <a:r>
              <a:rPr lang="pt-BR" sz="2200" b="1">
                <a:ea typeface="+mn-lt"/>
                <a:cs typeface="+mn-lt"/>
              </a:rPr>
              <a:t>. </a:t>
            </a:r>
            <a:r>
              <a:rPr lang="en-US" sz="2200" b="1">
                <a:ea typeface="+mn-lt"/>
                <a:cs typeface="+mn-lt"/>
              </a:rPr>
              <a:t>An Introduction to Statistical Learning with Applications in R</a:t>
            </a:r>
            <a:r>
              <a:rPr lang="en-US" sz="2200">
                <a:ea typeface="+mn-lt"/>
                <a:cs typeface="+mn-lt"/>
              </a:rPr>
              <a:t>. Springer. ISBN 978-1-4614-7138-7. DOI 10.1007/978-1-4614-7138-7. NY, USA. 2015.</a:t>
            </a:r>
            <a:endParaRPr lang="pt-BR" sz="2200" b="1">
              <a:ea typeface="+mn-lt"/>
              <a:cs typeface="+mn-lt"/>
            </a:endParaRPr>
          </a:p>
          <a:p>
            <a:pPr marL="457200" indent="-457200">
              <a:buFont typeface="+mj-lt"/>
              <a:buAutoNum type="arabicPeriod" startAt="11"/>
            </a:pPr>
            <a:r>
              <a:rPr lang="pt-BR" sz="2200">
                <a:ea typeface="+mn-lt"/>
                <a:cs typeface="+mn-lt"/>
              </a:rPr>
              <a:t>HASTIE, T.; TIBSHIRANI, R.; FRIEDMAN, J. </a:t>
            </a:r>
            <a:r>
              <a:rPr lang="en-US" sz="2200" b="1">
                <a:ea typeface="+mn-lt"/>
                <a:cs typeface="+mn-lt"/>
              </a:rPr>
              <a:t>The Elements of Statistical Learning: Data Mining, Inference, and Prediction</a:t>
            </a:r>
            <a:r>
              <a:rPr lang="en-US" sz="2200">
                <a:ea typeface="+mn-lt"/>
                <a:cs typeface="+mn-lt"/>
              </a:rPr>
              <a:t>. Springer. ISBN 978-0-387-84858-7. DOI: 10.1007/b94608. NY, USA. 2009.</a:t>
            </a:r>
            <a:endParaRPr lang="pt-BR" sz="2200" b="1">
              <a:ea typeface="+mn-lt"/>
              <a:cs typeface="+mn-lt"/>
            </a:endParaRPr>
          </a:p>
          <a:p>
            <a:pPr marL="457200" indent="-457200">
              <a:buFont typeface="+mj-lt"/>
              <a:buAutoNum type="arabicPeriod" startAt="11"/>
            </a:pPr>
            <a:r>
              <a:rPr lang="pt-BR" sz="2200">
                <a:ea typeface="+mn-lt"/>
                <a:cs typeface="+mn-lt"/>
              </a:rPr>
              <a:t>KUHN, M.; JOHNSON, K. </a:t>
            </a:r>
            <a:r>
              <a:rPr lang="pt-BR" sz="2200" b="1" err="1">
                <a:ea typeface="+mn-lt"/>
                <a:cs typeface="+mn-lt"/>
              </a:rPr>
              <a:t>Applied</a:t>
            </a:r>
            <a:r>
              <a:rPr lang="pt-BR" sz="2200" b="1">
                <a:ea typeface="+mn-lt"/>
                <a:cs typeface="+mn-lt"/>
              </a:rPr>
              <a:t> </a:t>
            </a:r>
            <a:r>
              <a:rPr lang="pt-BR" sz="2200" b="1" err="1">
                <a:ea typeface="+mn-lt"/>
                <a:cs typeface="+mn-lt"/>
              </a:rPr>
              <a:t>Predictive</a:t>
            </a:r>
            <a:r>
              <a:rPr lang="pt-BR" sz="2200" b="1">
                <a:ea typeface="+mn-lt"/>
                <a:cs typeface="+mn-lt"/>
              </a:rPr>
              <a:t> </a:t>
            </a:r>
            <a:r>
              <a:rPr lang="pt-BR" sz="2200" b="1" err="1">
                <a:ea typeface="+mn-lt"/>
                <a:cs typeface="+mn-lt"/>
              </a:rPr>
              <a:t>Modeling</a:t>
            </a:r>
            <a:r>
              <a:rPr lang="pt-BR" sz="2200">
                <a:ea typeface="+mn-lt"/>
                <a:cs typeface="+mn-lt"/>
              </a:rPr>
              <a:t>. </a:t>
            </a:r>
            <a:r>
              <a:rPr lang="pt-BR" sz="2200" err="1">
                <a:ea typeface="+mn-lt"/>
                <a:cs typeface="+mn-lt"/>
              </a:rPr>
              <a:t>Springer</a:t>
            </a:r>
            <a:r>
              <a:rPr lang="pt-BR" sz="2200">
                <a:ea typeface="+mn-lt"/>
                <a:cs typeface="+mn-lt"/>
              </a:rPr>
              <a:t>. ISBN 978-1-4614-6849-3. DOI 10.1007/978-1-4614-6849-3. </a:t>
            </a:r>
            <a:r>
              <a:rPr lang="en-US" sz="2200">
                <a:ea typeface="+mn-lt"/>
                <a:cs typeface="+mn-lt"/>
              </a:rPr>
              <a:t>NY, USA. 2013.</a:t>
            </a:r>
            <a:endParaRPr lang="pt-BR" sz="2200" b="1">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4]</a:t>
            </a:r>
          </a:p>
        </p:txBody>
      </p:sp>
    </p:spTree>
    <p:extLst>
      <p:ext uri="{BB962C8B-B14F-4D97-AF65-F5344CB8AC3E}">
        <p14:creationId xmlns:p14="http://schemas.microsoft.com/office/powerpoint/2010/main" val="210874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3013501"/>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b="1" dirty="0" err="1">
                <a:ea typeface="+mn-lt"/>
                <a:cs typeface="+mn-lt"/>
              </a:rPr>
              <a:t>Keras</a:t>
            </a:r>
            <a:r>
              <a:rPr lang="pt-BR" sz="2200" b="1" dirty="0">
                <a:ea typeface="+mn-lt"/>
                <a:cs typeface="+mn-lt"/>
              </a:rPr>
              <a:t> API </a:t>
            </a:r>
            <a:r>
              <a:rPr lang="pt-BR" sz="2200" b="1" dirty="0" err="1">
                <a:ea typeface="+mn-lt"/>
                <a:cs typeface="+mn-lt"/>
              </a:rPr>
              <a:t>Reference</a:t>
            </a:r>
            <a:r>
              <a:rPr lang="pt-BR" sz="2200" b="1" dirty="0">
                <a:ea typeface="+mn-lt"/>
                <a:cs typeface="+mn-lt"/>
              </a:rPr>
              <a:t>.</a:t>
            </a:r>
            <a:r>
              <a:rPr lang="pt-BR" sz="2200" dirty="0">
                <a:ea typeface="+mn-lt"/>
                <a:cs typeface="+mn-lt"/>
              </a:rPr>
              <a:t> Disponível em &lt;https://keras.io/</a:t>
            </a:r>
            <a:r>
              <a:rPr lang="pt-BR" sz="2200" dirty="0" err="1">
                <a:ea typeface="+mn-lt"/>
                <a:cs typeface="+mn-lt"/>
              </a:rPr>
              <a:t>api</a:t>
            </a:r>
            <a:r>
              <a:rPr lang="pt-BR" sz="2200" dirty="0">
                <a:ea typeface="+mn-lt"/>
                <a:cs typeface="+mn-lt"/>
              </a:rPr>
              <a:t>/&gt;.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a:t>
            </a:r>
            <a:r>
              <a:rPr lang="pt-BR" sz="2200" b="1" dirty="0" err="1">
                <a:ea typeface="+mn-lt"/>
                <a:cs typeface="+mn-lt"/>
              </a:rPr>
              <a:t>Intelligence</a:t>
            </a:r>
            <a:r>
              <a:rPr lang="pt-BR" sz="2200" b="1" dirty="0">
                <a:ea typeface="+mn-lt"/>
                <a:cs typeface="+mn-lt"/>
              </a:rPr>
              <a:t>: A </a:t>
            </a:r>
            <a:r>
              <a:rPr lang="pt-BR" sz="2200" b="1" dirty="0" err="1">
                <a:ea typeface="+mn-lt"/>
                <a:cs typeface="+mn-lt"/>
              </a:rPr>
              <a:t>Modern</a:t>
            </a:r>
            <a:r>
              <a:rPr lang="pt-BR" sz="2200" b="1" dirty="0">
                <a:ea typeface="+mn-lt"/>
                <a:cs typeface="+mn-lt"/>
              </a:rPr>
              <a:t>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t>
            </a:r>
            <a:r>
              <a:rPr lang="pt-BR" sz="2200" dirty="0" err="1">
                <a:ea typeface="+mn-lt"/>
                <a:cs typeface="+mn-lt"/>
              </a:rPr>
              <a:t>arXiv</a:t>
            </a:r>
            <a:r>
              <a:rPr lang="pt-BR" sz="2200" dirty="0">
                <a:ea typeface="+mn-lt"/>
                <a:cs typeface="+mn-lt"/>
              </a:rPr>
              <a:t>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a:t>
            </a:r>
            <a:r>
              <a:rPr lang="en-US" sz="2200" dirty="0" err="1">
                <a:ea typeface="+mn-lt"/>
                <a:cs typeface="+mn-lt"/>
              </a:rPr>
              <a:t>IPC_PPE_use</a:t>
            </a:r>
            <a:r>
              <a:rPr lang="en-US" sz="2200">
                <a:ea typeface="+mn-lt"/>
                <a:cs typeface="+mn-lt"/>
              </a:rPr>
              <a:t>/2020.3.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err="1">
                <a:ea typeface="+mn-lt"/>
                <a:cs typeface="+mn-lt"/>
              </a:rPr>
              <a:t>Grad</a:t>
            </a:r>
            <a:r>
              <a:rPr lang="pt-BR" sz="2200" b="1" dirty="0">
                <a:ea typeface="+mn-lt"/>
                <a:cs typeface="+mn-lt"/>
              </a:rPr>
              <a:t>-CAM: Visual </a:t>
            </a:r>
            <a:r>
              <a:rPr lang="pt-BR" sz="2200" b="1" dirty="0" err="1">
                <a:ea typeface="+mn-lt"/>
                <a:cs typeface="+mn-lt"/>
              </a:rPr>
              <a:t>Explanations</a:t>
            </a:r>
            <a:r>
              <a:rPr lang="pt-BR" sz="2200" b="1" dirty="0">
                <a:ea typeface="+mn-lt"/>
                <a:cs typeface="+mn-lt"/>
              </a:rPr>
              <a:t> </a:t>
            </a:r>
            <a:r>
              <a:rPr lang="pt-BR" sz="2200" b="1" dirty="0" err="1">
                <a:ea typeface="+mn-lt"/>
                <a:cs typeface="+mn-lt"/>
              </a:rPr>
              <a:t>from</a:t>
            </a:r>
            <a:r>
              <a:rPr lang="pt-BR" sz="2200" b="1" dirty="0">
                <a:ea typeface="+mn-lt"/>
                <a:cs typeface="+mn-lt"/>
              </a:rPr>
              <a:t> </a:t>
            </a:r>
            <a:r>
              <a:rPr lang="pt-BR" sz="2200" b="1" dirty="0" err="1">
                <a:ea typeface="+mn-lt"/>
                <a:cs typeface="+mn-lt"/>
              </a:rPr>
              <a:t>Deep</a:t>
            </a:r>
            <a:r>
              <a:rPr lang="pt-BR" sz="2200" b="1" dirty="0">
                <a:ea typeface="+mn-lt"/>
                <a:cs typeface="+mn-lt"/>
              </a:rPr>
              <a:t> Networks via </a:t>
            </a:r>
            <a:r>
              <a:rPr lang="pt-BR" sz="2200" b="1" dirty="0" err="1">
                <a:ea typeface="+mn-lt"/>
                <a:cs typeface="+mn-lt"/>
              </a:rPr>
              <a:t>Gradient-based</a:t>
            </a:r>
            <a:r>
              <a:rPr lang="pt-BR" sz="2200" b="1" dirty="0">
                <a:ea typeface="+mn-lt"/>
                <a:cs typeface="+mn-lt"/>
              </a:rPr>
              <a:t> </a:t>
            </a:r>
            <a:r>
              <a:rPr lang="pt-BR" sz="2200" b="1" dirty="0" err="1">
                <a:ea typeface="+mn-lt"/>
                <a:cs typeface="+mn-lt"/>
              </a:rPr>
              <a:t>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i="1" dirty="0"/>
              <a:t>Escrever aqui</a:t>
            </a:r>
          </a:p>
        </p:txBody>
      </p:sp>
    </p:spTree>
    <p:extLst>
      <p:ext uri="{BB962C8B-B14F-4D97-AF65-F5344CB8AC3E}">
        <p14:creationId xmlns:p14="http://schemas.microsoft.com/office/powerpoint/2010/main" val="59900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pic>
        <p:nvPicPr>
          <p:cNvPr id="6" name="Picture 6" descr="A person sitting at a table with a sign&#10;&#10;Description generated with very high confidence">
            <a:extLst>
              <a:ext uri="{FF2B5EF4-FFF2-40B4-BE49-F238E27FC236}">
                <a16:creationId xmlns:a16="http://schemas.microsoft.com/office/drawing/2014/main" id="{43992712-EC58-4717-8264-B6AB98C39012}"/>
              </a:ext>
            </a:extLst>
          </p:cNvPr>
          <p:cNvPicPr>
            <a:picLocks noChangeAspect="1"/>
          </p:cNvPicPr>
          <p:nvPr/>
        </p:nvPicPr>
        <p:blipFill>
          <a:blip r:embed="rId2"/>
          <a:stretch>
            <a:fillRect/>
          </a:stretch>
        </p:blipFill>
        <p:spPr>
          <a:xfrm>
            <a:off x="302195" y="2557530"/>
            <a:ext cx="2743200" cy="2263966"/>
          </a:xfrm>
          <a:prstGeom prst="rect">
            <a:avLst/>
          </a:prstGeom>
        </p:spPr>
      </p:pic>
      <p:pic>
        <p:nvPicPr>
          <p:cNvPr id="7" name="Picture 7" descr="A picture containing newspaper, shirt&#10;&#10;Description generated with very high confidence">
            <a:extLst>
              <a:ext uri="{FF2B5EF4-FFF2-40B4-BE49-F238E27FC236}">
                <a16:creationId xmlns:a16="http://schemas.microsoft.com/office/drawing/2014/main" id="{10C52E8A-D922-4818-B589-5CF53B6868E6}"/>
              </a:ext>
            </a:extLst>
          </p:cNvPr>
          <p:cNvPicPr>
            <a:picLocks noChangeAspect="1"/>
          </p:cNvPicPr>
          <p:nvPr/>
        </p:nvPicPr>
        <p:blipFill>
          <a:blip r:embed="rId3"/>
          <a:stretch>
            <a:fillRect/>
          </a:stretch>
        </p:blipFill>
        <p:spPr>
          <a:xfrm>
            <a:off x="3109221" y="2555094"/>
            <a:ext cx="4182533" cy="2255811"/>
          </a:xfrm>
          <a:prstGeom prst="rect">
            <a:avLst/>
          </a:prstGeom>
        </p:spPr>
      </p:pic>
      <p:pic>
        <p:nvPicPr>
          <p:cNvPr id="8" name="Picture 8" descr="A person wearing a suit and tie&#10;&#10;Description generated with very high confidence">
            <a:extLst>
              <a:ext uri="{FF2B5EF4-FFF2-40B4-BE49-F238E27FC236}">
                <a16:creationId xmlns:a16="http://schemas.microsoft.com/office/drawing/2014/main" id="{F9F735A1-B8DC-4D5F-8D81-4349A3660B63}"/>
              </a:ext>
            </a:extLst>
          </p:cNvPr>
          <p:cNvPicPr>
            <a:picLocks noChangeAspect="1"/>
          </p:cNvPicPr>
          <p:nvPr/>
        </p:nvPicPr>
        <p:blipFill>
          <a:blip r:embed="rId4"/>
          <a:stretch>
            <a:fillRect/>
          </a:stretch>
        </p:blipFill>
        <p:spPr>
          <a:xfrm>
            <a:off x="7655370" y="2161928"/>
            <a:ext cx="3153507" cy="2262256"/>
          </a:xfrm>
          <a:prstGeom prst="rect">
            <a:avLst/>
          </a:prstGeom>
        </p:spPr>
      </p:pic>
      <p:pic>
        <p:nvPicPr>
          <p:cNvPr id="9" name="Picture 9" descr="A person posing for the camera&#10;&#10;Description generated with very high confidence">
            <a:extLst>
              <a:ext uri="{FF2B5EF4-FFF2-40B4-BE49-F238E27FC236}">
                <a16:creationId xmlns:a16="http://schemas.microsoft.com/office/drawing/2014/main" id="{3D5CD6BA-59A7-43F6-8D85-5DA3BE027C3F}"/>
              </a:ext>
            </a:extLst>
          </p:cNvPr>
          <p:cNvPicPr>
            <a:picLocks noChangeAspect="1"/>
          </p:cNvPicPr>
          <p:nvPr/>
        </p:nvPicPr>
        <p:blipFill>
          <a:blip r:embed="rId5"/>
          <a:stretch>
            <a:fillRect/>
          </a:stretch>
        </p:blipFill>
        <p:spPr>
          <a:xfrm>
            <a:off x="9232124" y="4696072"/>
            <a:ext cx="2743200" cy="1891508"/>
          </a:xfrm>
          <a:prstGeom prst="rect">
            <a:avLst/>
          </a:prstGeom>
        </p:spPr>
      </p:pic>
    </p:spTree>
    <p:extLst>
      <p:ext uri="{BB962C8B-B14F-4D97-AF65-F5344CB8AC3E}">
        <p14:creationId xmlns:p14="http://schemas.microsoft.com/office/powerpoint/2010/main" val="15882100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a:t>- Quais técnicas estatísticas e/ou de </a:t>
            </a:r>
            <a:r>
              <a:rPr lang="pt-BR" sz="2400" i="1" err="1"/>
              <a:t>machine</a:t>
            </a:r>
            <a:r>
              <a:rPr lang="pt-BR" sz="2400" i="1"/>
              <a:t> </a:t>
            </a:r>
            <a:r>
              <a:rPr lang="pt-BR" sz="2400" i="1" err="1"/>
              <a:t>learning</a:t>
            </a:r>
            <a:r>
              <a:rPr lang="pt-BR" sz="240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291511"/>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30389756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253899707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Qual é a </a:t>
            </a:r>
            <a:r>
              <a:rPr lang="pt-BR" sz="2400" b="1">
                <a:solidFill>
                  <a:prstClr val="black"/>
                </a:solidFill>
              </a:rPr>
              <a:t>METODOLOGIA</a:t>
            </a:r>
            <a:r>
              <a:rPr lang="pt-BR" sz="2400">
                <a:solidFill>
                  <a:prstClr val="black"/>
                </a:solidFill>
              </a:rPr>
              <a:t> (procedimento passo a passo) da pesquisa?</a:t>
            </a:r>
            <a:endParaRPr lang="pt-BR" sz="2400"/>
          </a:p>
        </p:txBody>
      </p:sp>
      <p:sp>
        <p:nvSpPr>
          <p:cNvPr id="4" name="CaixaDeTexto 3">
            <a:extLst>
              <a:ext uri="{FF2B5EF4-FFF2-40B4-BE49-F238E27FC236}">
                <a16:creationId xmlns:a16="http://schemas.microsoft.com/office/drawing/2014/main" id="{ACB5372C-5619-4615-BA99-8963D2DAED07}"/>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04658672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Quais </a:t>
            </a:r>
            <a:r>
              <a:rPr lang="pt-BR" sz="2400" b="1">
                <a:solidFill>
                  <a:prstClr val="black"/>
                </a:solidFill>
              </a:rPr>
              <a:t>RESULTADOS</a:t>
            </a:r>
            <a:r>
              <a:rPr lang="pt-BR" sz="2400">
                <a:solidFill>
                  <a:prstClr val="black"/>
                </a:solidFill>
              </a:rPr>
              <a:t> foram encontrados na análise nos dados</a:t>
            </a:r>
            <a:r>
              <a:rPr lang="pt-BR" sz="240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393201532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Quais são as </a:t>
            </a:r>
            <a:r>
              <a:rPr lang="pt-BR" sz="2400" b="1">
                <a:solidFill>
                  <a:prstClr val="black"/>
                </a:solidFill>
              </a:rPr>
              <a:t>IMPLICAÇÕES GERENCIAIS</a:t>
            </a:r>
            <a:r>
              <a:rPr lang="pt-BR" sz="240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398178577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foram as </a:t>
            </a:r>
            <a:r>
              <a:rPr lang="pt-BR" sz="2400" b="1">
                <a:solidFill>
                  <a:prstClr val="black"/>
                </a:solidFill>
              </a:rPr>
              <a:t>LIMITAÇÕES</a:t>
            </a:r>
            <a:r>
              <a:rPr lang="pt-BR" sz="240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78259789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RECOMENDAÇÕES</a:t>
            </a:r>
            <a:r>
              <a:rPr lang="pt-BR" sz="2400">
                <a:solidFill>
                  <a:prstClr val="black"/>
                </a:solidFill>
              </a:rPr>
              <a:t> para </a:t>
            </a:r>
            <a:r>
              <a:rPr lang="pt-BR" sz="2400" b="1">
                <a:solidFill>
                  <a:prstClr val="black"/>
                </a:solidFill>
              </a:rPr>
              <a:t>PESQUISAS FUTURAS</a:t>
            </a:r>
            <a:r>
              <a:rPr lang="pt-BR" sz="2400">
                <a:solidFill>
                  <a:prstClr val="black"/>
                </a:solidFill>
              </a:rPr>
              <a:t>?</a:t>
            </a:r>
          </a:p>
        </p:txBody>
      </p:sp>
      <p:sp>
        <p:nvSpPr>
          <p:cNvPr id="4" name="CaixaDeTexto 3">
            <a:extLst>
              <a:ext uri="{FF2B5EF4-FFF2-40B4-BE49-F238E27FC236}">
                <a16:creationId xmlns:a16="http://schemas.microsoft.com/office/drawing/2014/main" id="{A669B354-350D-4C90-B1CF-E0DF5E164E9D}"/>
              </a:ext>
            </a:extLst>
          </p:cNvPr>
          <p:cNvSpPr txBox="1"/>
          <p:nvPr/>
        </p:nvSpPr>
        <p:spPr>
          <a:xfrm>
            <a:off x="176644" y="2016087"/>
            <a:ext cx="11919876" cy="2123658"/>
          </a:xfrm>
          <a:prstGeom prst="rect">
            <a:avLst/>
          </a:prstGeom>
          <a:noFill/>
          <a:ln>
            <a:noFill/>
          </a:ln>
        </p:spPr>
        <p:txBody>
          <a:bodyPr wrap="square" rtlCol="0">
            <a:spAutoFit/>
          </a:bodyPr>
          <a:lstStyle/>
          <a:p>
            <a:r>
              <a:rPr lang="pt-BR" sz="2200" i="1" err="1"/>
              <a:t>To-do</a:t>
            </a:r>
            <a:r>
              <a:rPr lang="pt-BR" sz="2200" i="1"/>
              <a:t>:</a:t>
            </a:r>
          </a:p>
          <a:p>
            <a:endParaRPr lang="pt-BR" sz="2200" i="1"/>
          </a:p>
          <a:p>
            <a:r>
              <a:rPr lang="pt-BR" sz="2200" i="1"/>
              <a:t>Colocar possibilidades de criação de outros modelos para detecção de aglomerações, “</a:t>
            </a:r>
            <a:r>
              <a:rPr lang="pt-BR" sz="2200" i="1" err="1"/>
              <a:t>wrong</a:t>
            </a:r>
            <a:r>
              <a:rPr lang="pt-BR" sz="2200" i="1"/>
              <a:t> </a:t>
            </a:r>
            <a:r>
              <a:rPr lang="pt-BR" sz="2200" i="1" err="1"/>
              <a:t>way</a:t>
            </a:r>
            <a:r>
              <a:rPr lang="pt-BR" sz="2200" i="1"/>
              <a:t>” (sentido de fluxo de pessoas) etc.</a:t>
            </a:r>
          </a:p>
          <a:p>
            <a:endParaRPr lang="pt-BR" sz="2200" i="1"/>
          </a:p>
          <a:p>
            <a:r>
              <a:rPr lang="pt-BR" sz="2200" i="1">
                <a:hlinkClick r:id="rId2"/>
              </a:rPr>
              <a:t>https://www.intuvisiontech.com/solutions/covid-19</a:t>
            </a:r>
            <a:r>
              <a:rPr lang="pt-BR" sz="2200" i="1"/>
              <a:t> </a:t>
            </a:r>
          </a:p>
        </p:txBody>
      </p:sp>
    </p:spTree>
    <p:extLst>
      <p:ext uri="{BB962C8B-B14F-4D97-AF65-F5344CB8AC3E}">
        <p14:creationId xmlns:p14="http://schemas.microsoft.com/office/powerpoint/2010/main" val="282548394"/>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err="1"/>
              <a:t>Chief</a:t>
            </a:r>
            <a:r>
              <a:rPr lang="pt-BR" sz="2400" b="1" dirty="0"/>
              <a:t>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a:t>
            </a:r>
            <a:r>
              <a:rPr lang="pt-BR" i="1" dirty="0" err="1"/>
              <a:t>Scientist</a:t>
            </a:r>
            <a:r>
              <a:rPr lang="pt-BR" i="1" dirty="0"/>
              <a:t> pela FGV;</a:t>
            </a:r>
          </a:p>
          <a:p>
            <a:pPr marL="230188" indent="-230188">
              <a:buFont typeface="Arial" panose="020B0604020202020204" pitchFamily="34" charset="0"/>
              <a:buChar char="•"/>
            </a:pPr>
            <a:r>
              <a:rPr lang="pt-BR" i="1" dirty="0" err="1"/>
              <a:t>Co-fundador</a:t>
            </a:r>
            <a:r>
              <a:rPr lang="pt-BR" i="1" dirty="0"/>
              <a:t> do primeiro grupo de arquitetura de software Microsoft: .NET </a:t>
            </a:r>
            <a:r>
              <a:rPr lang="pt-BR" i="1" dirty="0" err="1"/>
              <a:t>Architects</a:t>
            </a:r>
            <a:r>
              <a:rPr lang="pt-BR" i="1" dirty="0"/>
              <a:t>;</a:t>
            </a:r>
          </a:p>
          <a:p>
            <a:pPr marL="230188" indent="-230188">
              <a:buFont typeface="Arial" panose="020B0604020202020204" pitchFamily="34" charset="0"/>
              <a:buChar char="•"/>
            </a:pPr>
            <a:r>
              <a:rPr lang="pt-BR" i="1" dirty="0"/>
              <a:t>Autor de diversos artigos de tecnologia no portal </a:t>
            </a:r>
            <a:r>
              <a:rPr lang="pt-BR" i="1" dirty="0" err="1"/>
              <a:t>DevMedia</a:t>
            </a:r>
            <a:r>
              <a:rPr lang="pt-BR" i="1" dirty="0"/>
              <a:t>, onde já foi Editor Técnico;</a:t>
            </a:r>
          </a:p>
          <a:p>
            <a:pPr marL="230188" indent="-230188">
              <a:buFont typeface="Arial" panose="020B0604020202020204" pitchFamily="34" charset="0"/>
              <a:buChar char="•"/>
            </a:pPr>
            <a:r>
              <a:rPr lang="pt-BR" i="1" dirty="0"/>
              <a:t>Palestrante e coordenador de trilhas em grandes eventos de tecnologia, como o TDC (The </a:t>
            </a:r>
            <a:r>
              <a:rPr lang="pt-BR" i="1" dirty="0" err="1"/>
              <a:t>Developers</a:t>
            </a:r>
            <a:r>
              <a:rPr lang="pt-BR" i="1" dirty="0"/>
              <a:t> </a:t>
            </a:r>
            <a:r>
              <a:rPr lang="pt-BR" i="1" dirty="0" err="1"/>
              <a:t>Conference</a:t>
            </a:r>
            <a:r>
              <a:rPr lang="pt-BR" i="1" dirty="0"/>
              <a:t>), Microsoft TechNet e </a:t>
            </a:r>
            <a:r>
              <a:rPr lang="pt-BR" i="1" dirty="0" err="1"/>
              <a:t>QCon</a:t>
            </a:r>
            <a:r>
              <a:rPr lang="pt-BR" i="1" dirty="0"/>
              <a:t>.</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CONCLUSÕES</a:t>
            </a:r>
            <a:r>
              <a:rPr lang="pt-BR" sz="240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92321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154436"/>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err="1"/>
              <a:t>Highlight</a:t>
            </a:r>
            <a:r>
              <a:rPr lang="pt-BR" i="1" dirty="0"/>
              <a:t> 1</a:t>
            </a:r>
          </a:p>
          <a:p>
            <a:pPr marL="230188" indent="-230188">
              <a:buFont typeface="Arial" panose="020B0604020202020204" pitchFamily="34" charset="0"/>
              <a:buChar char="•"/>
            </a:pPr>
            <a:r>
              <a:rPr lang="pt-BR" i="1" dirty="0" err="1"/>
              <a:t>Highlight</a:t>
            </a:r>
            <a:r>
              <a:rPr lang="pt-BR" i="1" dirty="0"/>
              <a:t> 2</a:t>
            </a:r>
          </a:p>
          <a:p>
            <a:pPr marL="230188" indent="-230188">
              <a:buFont typeface="Arial" panose="020B0604020202020204" pitchFamily="34" charset="0"/>
              <a:buChar char="•"/>
            </a:pPr>
            <a:r>
              <a:rPr lang="pt-BR" i="1" dirty="0" err="1"/>
              <a:t>Highlight</a:t>
            </a:r>
            <a:r>
              <a:rPr lang="pt-BR" i="1" dirty="0"/>
              <a:t> 3</a:t>
            </a:r>
          </a:p>
          <a:p>
            <a:pPr marL="230188" indent="-230188">
              <a:buFont typeface="Arial" panose="020B0604020202020204" pitchFamily="34" charset="0"/>
              <a:buChar char="•"/>
            </a:pPr>
            <a:r>
              <a:rPr lang="pt-BR" i="1" dirty="0" err="1"/>
              <a:t>Highlight</a:t>
            </a:r>
            <a:r>
              <a:rPr lang="pt-BR" i="1" dirty="0"/>
              <a:t> 4</a:t>
            </a:r>
          </a:p>
          <a:p>
            <a:pPr marL="230188" indent="-230188">
              <a:buFont typeface="Arial" panose="020B0604020202020204" pitchFamily="34" charset="0"/>
              <a:buChar char="•"/>
            </a:pPr>
            <a:r>
              <a:rPr lang="pt-BR" i="1" dirty="0" err="1"/>
              <a:t>Highlight</a:t>
            </a:r>
            <a:r>
              <a:rPr lang="pt-BR" i="1" dirty="0"/>
              <a:t> 5</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154436"/>
          </a:xfrm>
          <a:prstGeom prst="rect">
            <a:avLst/>
          </a:prstGeom>
          <a:noFill/>
          <a:ln>
            <a:noFill/>
          </a:ln>
        </p:spPr>
        <p:txBody>
          <a:bodyPr wrap="square" rtlCol="0">
            <a:spAutoFit/>
          </a:bodyPr>
          <a:lstStyle/>
          <a:p>
            <a:r>
              <a:rPr lang="pt-BR" sz="2200" b="1" i="1" dirty="0"/>
              <a:t>Daniel Campos</a:t>
            </a:r>
          </a:p>
          <a:p>
            <a:endParaRPr lang="pt-BR" sz="2200" b="1" i="1" dirty="0"/>
          </a:p>
          <a:p>
            <a:pPr marL="230188" indent="-230188">
              <a:buFont typeface="Arial" panose="020B0604020202020204" pitchFamily="34" charset="0"/>
              <a:buChar char="•"/>
            </a:pPr>
            <a:r>
              <a:rPr lang="pt-BR" i="1" dirty="0" err="1"/>
              <a:t>Highlight</a:t>
            </a:r>
            <a:r>
              <a:rPr lang="pt-BR" i="1" dirty="0"/>
              <a:t> 1</a:t>
            </a:r>
          </a:p>
          <a:p>
            <a:pPr marL="230188" indent="-230188">
              <a:buFont typeface="Arial" panose="020B0604020202020204" pitchFamily="34" charset="0"/>
              <a:buChar char="•"/>
            </a:pPr>
            <a:r>
              <a:rPr lang="pt-BR" i="1" dirty="0" err="1"/>
              <a:t>Highlight</a:t>
            </a:r>
            <a:r>
              <a:rPr lang="pt-BR" i="1" dirty="0"/>
              <a:t> 2</a:t>
            </a:r>
          </a:p>
          <a:p>
            <a:pPr marL="230188" indent="-230188">
              <a:buFont typeface="Arial" panose="020B0604020202020204" pitchFamily="34" charset="0"/>
              <a:buChar char="•"/>
            </a:pPr>
            <a:r>
              <a:rPr lang="pt-BR" i="1" dirty="0" err="1"/>
              <a:t>Highlight</a:t>
            </a:r>
            <a:r>
              <a:rPr lang="pt-BR" i="1" dirty="0"/>
              <a:t> 3</a:t>
            </a:r>
          </a:p>
          <a:p>
            <a:pPr marL="230188" indent="-230188">
              <a:buFont typeface="Arial" panose="020B0604020202020204" pitchFamily="34" charset="0"/>
              <a:buChar char="•"/>
            </a:pPr>
            <a:r>
              <a:rPr lang="pt-BR" i="1" dirty="0" err="1"/>
              <a:t>Highlight</a:t>
            </a:r>
            <a:r>
              <a:rPr lang="pt-BR" i="1" dirty="0"/>
              <a:t> 4</a:t>
            </a:r>
          </a:p>
          <a:p>
            <a:pPr marL="230188" indent="-230188">
              <a:buFont typeface="Arial" panose="020B0604020202020204" pitchFamily="34" charset="0"/>
              <a:buChar char="•"/>
            </a:pPr>
            <a:r>
              <a:rPr lang="pt-BR" i="1" dirty="0" err="1"/>
              <a:t>Highlight</a:t>
            </a:r>
            <a:r>
              <a:rPr lang="pt-BR" i="1" dirty="0"/>
              <a:t> 5</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Research Data Scientist </a:t>
            </a:r>
            <a:r>
              <a:rPr lang="pt-BR" sz="2400" b="1" dirty="0"/>
              <a:t>(RDS):</a:t>
            </a:r>
            <a:r>
              <a:rPr lang="pt-BR" sz="2400" dirty="0"/>
              <a:t> Pesquisa, ?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154436"/>
          </a:xfrm>
          <a:prstGeom prst="rect">
            <a:avLst/>
          </a:prstGeom>
          <a:noFill/>
          <a:ln>
            <a:noFill/>
          </a:ln>
        </p:spPr>
        <p:txBody>
          <a:bodyPr wrap="square" rtlCol="0">
            <a:spAutoFit/>
          </a:bodyPr>
          <a:lstStyle/>
          <a:p>
            <a:r>
              <a:rPr lang="pt-BR" sz="2200" b="1" i="1" dirty="0"/>
              <a:t>Ricardo Reis</a:t>
            </a:r>
          </a:p>
          <a:p>
            <a:endParaRPr lang="pt-BR" sz="2200" b="1" i="1" dirty="0"/>
          </a:p>
          <a:p>
            <a:pPr marL="230188" indent="-230188">
              <a:buFont typeface="Arial" panose="020B0604020202020204" pitchFamily="34" charset="0"/>
              <a:buChar char="•"/>
            </a:pPr>
            <a:r>
              <a:rPr lang="pt-BR" i="1" dirty="0" err="1"/>
              <a:t>Highlight</a:t>
            </a:r>
            <a:r>
              <a:rPr lang="pt-BR" i="1" dirty="0"/>
              <a:t> 1</a:t>
            </a:r>
          </a:p>
          <a:p>
            <a:pPr marL="230188" indent="-230188">
              <a:buFont typeface="Arial" panose="020B0604020202020204" pitchFamily="34" charset="0"/>
              <a:buChar char="•"/>
            </a:pPr>
            <a:r>
              <a:rPr lang="pt-BR" i="1" dirty="0" err="1"/>
              <a:t>Highlight</a:t>
            </a:r>
            <a:r>
              <a:rPr lang="pt-BR" i="1" dirty="0"/>
              <a:t> 2</a:t>
            </a:r>
          </a:p>
          <a:p>
            <a:pPr marL="230188" indent="-230188">
              <a:buFont typeface="Arial" panose="020B0604020202020204" pitchFamily="34" charset="0"/>
              <a:buChar char="•"/>
            </a:pPr>
            <a:r>
              <a:rPr lang="pt-BR" i="1" dirty="0" err="1"/>
              <a:t>Highlight</a:t>
            </a:r>
            <a:r>
              <a:rPr lang="pt-BR" i="1" dirty="0"/>
              <a:t> 3</a:t>
            </a:r>
          </a:p>
          <a:p>
            <a:pPr marL="230188" indent="-230188">
              <a:buFont typeface="Arial" panose="020B0604020202020204" pitchFamily="34" charset="0"/>
              <a:buChar char="•"/>
            </a:pPr>
            <a:r>
              <a:rPr lang="pt-BR" i="1" dirty="0" err="1"/>
              <a:t>Highlight</a:t>
            </a:r>
            <a:r>
              <a:rPr lang="pt-BR" i="1" dirty="0"/>
              <a:t> 4</a:t>
            </a:r>
          </a:p>
          <a:p>
            <a:pPr marL="230188" indent="-230188">
              <a:buFont typeface="Arial" panose="020B0604020202020204" pitchFamily="34" charset="0"/>
              <a:buChar char="•"/>
            </a:pPr>
            <a:r>
              <a:rPr lang="pt-BR" i="1" dirty="0" err="1"/>
              <a:t>Highlight</a:t>
            </a:r>
            <a:r>
              <a:rPr lang="pt-BR" i="1" dirty="0"/>
              <a:t> 5</a:t>
            </a: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Research Data Scientist </a:t>
            </a:r>
            <a:r>
              <a:rPr lang="pt-BR" sz="2400" b="1" dirty="0"/>
              <a:t>(RDS):</a:t>
            </a:r>
            <a:r>
              <a:rPr lang="pt-BR" sz="2400" dirty="0"/>
              <a:t> Pesquisa, ?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154436"/>
          </a:xfrm>
          <a:prstGeom prst="rect">
            <a:avLst/>
          </a:prstGeom>
          <a:noFill/>
          <a:ln>
            <a:noFill/>
          </a:ln>
        </p:spPr>
        <p:txBody>
          <a:bodyPr wrap="square" rtlCol="0">
            <a:spAutoFit/>
          </a:bodyPr>
          <a:lstStyle/>
          <a:p>
            <a:r>
              <a:rPr lang="pt-BR" sz="2200" b="1" i="1" dirty="0"/>
              <a:t>Ygor Lima</a:t>
            </a:r>
          </a:p>
          <a:p>
            <a:endParaRPr lang="pt-BR" sz="2200" b="1" i="1" dirty="0"/>
          </a:p>
          <a:p>
            <a:pPr marL="230188" indent="-230188">
              <a:buFont typeface="Arial" panose="020B0604020202020204" pitchFamily="34" charset="0"/>
              <a:buChar char="•"/>
            </a:pPr>
            <a:r>
              <a:rPr lang="pt-BR" i="1" dirty="0" err="1"/>
              <a:t>Highlight</a:t>
            </a:r>
            <a:r>
              <a:rPr lang="pt-BR" i="1" dirty="0"/>
              <a:t> 1</a:t>
            </a:r>
          </a:p>
          <a:p>
            <a:pPr marL="230188" indent="-230188">
              <a:buFont typeface="Arial" panose="020B0604020202020204" pitchFamily="34" charset="0"/>
              <a:buChar char="•"/>
            </a:pPr>
            <a:r>
              <a:rPr lang="pt-BR" i="1" dirty="0" err="1"/>
              <a:t>Highlight</a:t>
            </a:r>
            <a:r>
              <a:rPr lang="pt-BR" i="1" dirty="0"/>
              <a:t> 2</a:t>
            </a:r>
          </a:p>
          <a:p>
            <a:pPr marL="230188" indent="-230188">
              <a:buFont typeface="Arial" panose="020B0604020202020204" pitchFamily="34" charset="0"/>
              <a:buChar char="•"/>
            </a:pPr>
            <a:r>
              <a:rPr lang="pt-BR" i="1" dirty="0" err="1"/>
              <a:t>Highlight</a:t>
            </a:r>
            <a:r>
              <a:rPr lang="pt-BR" i="1" dirty="0"/>
              <a:t> 3</a:t>
            </a:r>
          </a:p>
          <a:p>
            <a:pPr marL="230188" indent="-230188">
              <a:buFont typeface="Arial" panose="020B0604020202020204" pitchFamily="34" charset="0"/>
              <a:buChar char="•"/>
            </a:pPr>
            <a:r>
              <a:rPr lang="pt-BR" i="1" dirty="0" err="1"/>
              <a:t>Highlight</a:t>
            </a:r>
            <a:r>
              <a:rPr lang="pt-BR" i="1" dirty="0"/>
              <a:t> 4</a:t>
            </a:r>
          </a:p>
          <a:p>
            <a:pPr marL="230188" indent="-230188">
              <a:buFont typeface="Arial" panose="020B0604020202020204" pitchFamily="34" charset="0"/>
              <a:buChar char="•"/>
            </a:pPr>
            <a:r>
              <a:rPr lang="pt-BR" i="1" dirty="0" err="1"/>
              <a:t>Highlight</a:t>
            </a:r>
            <a:r>
              <a:rPr lang="pt-BR" i="1" dirty="0"/>
              <a:t> 5</a:t>
            </a: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Shape 14">
            <a:extLst>
              <a:ext uri="{FF2B5EF4-FFF2-40B4-BE49-F238E27FC236}">
                <a16:creationId xmlns:a16="http://schemas.microsoft.com/office/drawing/2014/main" id="{E6BEB584-CEE5-4AFD-A299-6B5E6A934CF7}"/>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Shape 15">
            <a:extLst>
              <a:ext uri="{FF2B5EF4-FFF2-40B4-BE49-F238E27FC236}">
                <a16:creationId xmlns:a16="http://schemas.microsoft.com/office/drawing/2014/main" id="{B7217ACB-77FA-4E8B-91CB-D2B03BF8E1BC}"/>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18" name="L-Shape 17">
            <a:extLst>
              <a:ext uri="{FF2B5EF4-FFF2-40B4-BE49-F238E27FC236}">
                <a16:creationId xmlns:a16="http://schemas.microsoft.com/office/drawing/2014/main" id="{84D1F729-1E90-4960-94BF-2C03D6B58CA5}"/>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Freeform: Shape 18">
            <a:extLst>
              <a:ext uri="{FF2B5EF4-FFF2-40B4-BE49-F238E27FC236}">
                <a16:creationId xmlns:a16="http://schemas.microsoft.com/office/drawing/2014/main" id="{20BF0C9A-9A45-488D-94C7-EBA6DD3CC1A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21" name="L-Shape 20">
            <a:extLst>
              <a:ext uri="{FF2B5EF4-FFF2-40B4-BE49-F238E27FC236}">
                <a16:creationId xmlns:a16="http://schemas.microsoft.com/office/drawing/2014/main" id="{5D900CFC-8A96-4354-85E0-2EF6A5C1250E}"/>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Shape 21">
            <a:extLst>
              <a:ext uri="{FF2B5EF4-FFF2-40B4-BE49-F238E27FC236}">
                <a16:creationId xmlns:a16="http://schemas.microsoft.com/office/drawing/2014/main" id="{9AF44D86-D24C-4136-A315-04357214DC78}"/>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24" name="L-Shape 23">
            <a:extLst>
              <a:ext uri="{FF2B5EF4-FFF2-40B4-BE49-F238E27FC236}">
                <a16:creationId xmlns:a16="http://schemas.microsoft.com/office/drawing/2014/main" id="{58CC5706-97BD-40D7-81F6-A8D60705EF3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Freeform: Shape 24">
            <a:extLst>
              <a:ext uri="{FF2B5EF4-FFF2-40B4-BE49-F238E27FC236}">
                <a16:creationId xmlns:a16="http://schemas.microsoft.com/office/drawing/2014/main" id="{AA564091-24AB-4490-856B-39A30AC10DB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dirty="0">
              <a:effectLst>
                <a:outerShdw blurRad="50800" dist="38100" dir="2700000" algn="tl" rotWithShape="0">
                  <a:schemeClr val="tx1">
                    <a:alpha val="50000"/>
                  </a:schemeClr>
                </a:outerShdw>
              </a:effectLst>
              <a:latin typeface="+mj-lt"/>
            </a:endParaRPr>
          </a:p>
        </p:txBody>
      </p:sp>
      <p:sp>
        <p:nvSpPr>
          <p:cNvPr id="27" name="L-Shape 26">
            <a:extLst>
              <a:ext uri="{FF2B5EF4-FFF2-40B4-BE49-F238E27FC236}">
                <a16:creationId xmlns:a16="http://schemas.microsoft.com/office/drawing/2014/main" id="{A3EF6A29-B93A-40A7-96F3-E9DC05669B8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Shape 27">
            <a:extLst>
              <a:ext uri="{FF2B5EF4-FFF2-40B4-BE49-F238E27FC236}">
                <a16:creationId xmlns:a16="http://schemas.microsoft.com/office/drawing/2014/main" id="{962EC7FE-0A10-4832-8E7D-9F32E64B3D5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dirty="0">
              <a:effectLst>
                <a:outerShdw blurRad="50800" dist="38100" dir="2700000" algn="tl" rotWithShape="0">
                  <a:schemeClr val="tx1">
                    <a:alpha val="50000"/>
                  </a:schemeClr>
                </a:outerShdw>
              </a:effectLst>
              <a:latin typeface="+mj-lt"/>
            </a:endParaRPr>
          </a:p>
        </p:txBody>
      </p:sp>
      <p:sp>
        <p:nvSpPr>
          <p:cNvPr id="3" name="Rectangle 2" descr="Red square">
            <a:extLst>
              <a:ext uri="{FF2B5EF4-FFF2-40B4-BE49-F238E27FC236}">
                <a16:creationId xmlns:a16="http://schemas.microsoft.com/office/drawing/2014/main" id="{2A8D0EF9-EB37-4A44-A165-5854A50F86DE}"/>
              </a:ext>
            </a:extLst>
          </p:cNvPr>
          <p:cNvSpPr/>
          <p:nvPr/>
        </p:nvSpPr>
        <p:spPr>
          <a:xfrm>
            <a:off x="720121" y="1503718"/>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descr="Orange square">
            <a:extLst>
              <a:ext uri="{FF2B5EF4-FFF2-40B4-BE49-F238E27FC236}">
                <a16:creationId xmlns:a16="http://schemas.microsoft.com/office/drawing/2014/main" id="{1DF2FE7C-C2FB-4A46-B819-6490DED2C07B}"/>
              </a:ext>
            </a:extLst>
          </p:cNvPr>
          <p:cNvSpPr/>
          <p:nvPr/>
        </p:nvSpPr>
        <p:spPr>
          <a:xfrm>
            <a:off x="2847244" y="1503718"/>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descr="Orange square">
            <a:extLst>
              <a:ext uri="{FF2B5EF4-FFF2-40B4-BE49-F238E27FC236}">
                <a16:creationId xmlns:a16="http://schemas.microsoft.com/office/drawing/2014/main" id="{6EE40390-AE05-4F43-869B-2B69C79C2D81}"/>
              </a:ext>
            </a:extLst>
          </p:cNvPr>
          <p:cNvSpPr/>
          <p:nvPr/>
        </p:nvSpPr>
        <p:spPr>
          <a:xfrm>
            <a:off x="4972387" y="1486483"/>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descr="Orange square">
            <a:extLst>
              <a:ext uri="{FF2B5EF4-FFF2-40B4-BE49-F238E27FC236}">
                <a16:creationId xmlns:a16="http://schemas.microsoft.com/office/drawing/2014/main" id="{4CECB266-A199-48D2-9886-0CF7E678CC19}"/>
              </a:ext>
            </a:extLst>
          </p:cNvPr>
          <p:cNvSpPr/>
          <p:nvPr/>
        </p:nvSpPr>
        <p:spPr>
          <a:xfrm>
            <a:off x="7101647" y="1503718"/>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descr="Yellow square">
            <a:extLst>
              <a:ext uri="{FF2B5EF4-FFF2-40B4-BE49-F238E27FC236}">
                <a16:creationId xmlns:a16="http://schemas.microsoft.com/office/drawing/2014/main" id="{7782EA5D-1C5F-49D0-83E8-8BE446F486C0}"/>
              </a:ext>
            </a:extLst>
          </p:cNvPr>
          <p:cNvSpPr/>
          <p:nvPr/>
        </p:nvSpPr>
        <p:spPr>
          <a:xfrm>
            <a:off x="9227333" y="1503718"/>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ixaDeTexto 1">
            <a:extLst>
              <a:ext uri="{FF2B5EF4-FFF2-40B4-BE49-F238E27FC236}">
                <a16:creationId xmlns:a16="http://schemas.microsoft.com/office/drawing/2014/main" id="{67C59EA2-2A9F-4998-9563-FFC8C05061BA}"/>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a:t>
            </a:r>
          </a:p>
        </p:txBody>
      </p:sp>
      <p:sp>
        <p:nvSpPr>
          <p:cNvPr id="30" name="CaixaDeTexto 5">
            <a:extLst>
              <a:ext uri="{FF2B5EF4-FFF2-40B4-BE49-F238E27FC236}">
                <a16:creationId xmlns:a16="http://schemas.microsoft.com/office/drawing/2014/main" id="{43D5ADA1-A05D-4723-B2A3-4F656E19D1ED}"/>
              </a:ext>
            </a:extLst>
          </p:cNvPr>
          <p:cNvSpPr txBox="1"/>
          <p:nvPr/>
        </p:nvSpPr>
        <p:spPr>
          <a:xfrm>
            <a:off x="720121" y="2397599"/>
            <a:ext cx="2127123" cy="2816156"/>
          </a:xfrm>
          <a:prstGeom prst="rect">
            <a:avLst/>
          </a:prstGeom>
          <a:noFill/>
          <a:ln>
            <a:noFill/>
          </a:ln>
        </p:spPr>
        <p:txBody>
          <a:bodyPr wrap="square" rtlCol="0">
            <a:spAutoFit/>
          </a:bodyPr>
          <a:lstStyle/>
          <a:p>
            <a:r>
              <a:rPr lang="pt-BR" sz="1400" b="1" i="1" dirty="0"/>
              <a:t>Apresentação</a:t>
            </a:r>
          </a:p>
          <a:p>
            <a:endParaRPr lang="pt-BR" sz="1400" b="1" i="1" dirty="0"/>
          </a:p>
          <a:p>
            <a:r>
              <a:rPr lang="pt-BR" sz="1400" b="1" i="1" dirty="0"/>
              <a:t>O que aconteceu?</a:t>
            </a:r>
          </a:p>
          <a:p>
            <a:r>
              <a:rPr lang="pt-BR" sz="900" b="1" i="1" dirty="0"/>
              <a:t> </a:t>
            </a:r>
            <a:endParaRPr lang="pt-BR" sz="800" i="1" dirty="0"/>
          </a:p>
          <a:p>
            <a:pPr marL="173038" indent="-173038">
              <a:buFont typeface="Arial" panose="020B0604020202020204" pitchFamily="34" charset="0"/>
              <a:buChar char="•"/>
            </a:pPr>
            <a:r>
              <a:rPr lang="pt-BR" sz="1400" i="1" dirty="0"/>
              <a:t>Modelo Open </a:t>
            </a:r>
            <a:r>
              <a:rPr lang="pt-BR" sz="1400" i="1" dirty="0" err="1"/>
              <a:t>Source</a:t>
            </a:r>
            <a:r>
              <a:rPr lang="pt-BR" sz="1400" i="1" dirty="0"/>
              <a:t> sem custo para a Prefeitura de São Paulo</a:t>
            </a:r>
          </a:p>
          <a:p>
            <a:pPr marL="173038" indent="-173038">
              <a:buFont typeface="Arial" panose="020B0604020202020204" pitchFamily="34" charset="0"/>
              <a:buChar char="•"/>
            </a:pPr>
            <a:r>
              <a:rPr lang="pt-BR" sz="1400" i="1" dirty="0"/>
              <a:t>Nosso estudo despertou o interesse da comunidade e recebemos 2 propostas de empresas da iniciativa privada</a:t>
            </a:r>
          </a:p>
        </p:txBody>
      </p:sp>
      <p:pic>
        <p:nvPicPr>
          <p:cNvPr id="32" name="Graphic 31" descr="Presentation with checklist">
            <a:extLst>
              <a:ext uri="{FF2B5EF4-FFF2-40B4-BE49-F238E27FC236}">
                <a16:creationId xmlns:a16="http://schemas.microsoft.com/office/drawing/2014/main" id="{17C1533D-4396-47BB-A377-FEE1D7BDBC0F}"/>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878677" y="1652665"/>
            <a:ext cx="373800" cy="373800"/>
          </a:xfrm>
          <a:prstGeom prst="rect">
            <a:avLst/>
          </a:prstGeom>
        </p:spPr>
      </p:pic>
      <p:pic>
        <p:nvPicPr>
          <p:cNvPr id="34" name="Graphic 33" descr="Bullseye">
            <a:extLst>
              <a:ext uri="{FF2B5EF4-FFF2-40B4-BE49-F238E27FC236}">
                <a16:creationId xmlns:a16="http://schemas.microsoft.com/office/drawing/2014/main" id="{D718F106-A0C5-4987-AE81-7972968DA230}"/>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9384898" y="1652665"/>
            <a:ext cx="373800" cy="373800"/>
          </a:xfrm>
          <a:prstGeom prst="rect">
            <a:avLst/>
          </a:prstGeom>
        </p:spPr>
      </p:pic>
      <p:pic>
        <p:nvPicPr>
          <p:cNvPr id="36" name="Graphic 35" descr="Statistics">
            <a:extLst>
              <a:ext uri="{FF2B5EF4-FFF2-40B4-BE49-F238E27FC236}">
                <a16:creationId xmlns:a16="http://schemas.microsoft.com/office/drawing/2014/main" id="{5AAABC11-42F5-4BBA-BE4B-56756B0BAD16}"/>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257425" y="1652665"/>
            <a:ext cx="373800" cy="373800"/>
          </a:xfrm>
          <a:prstGeom prst="rect">
            <a:avLst/>
          </a:prstGeom>
        </p:spPr>
      </p:pic>
      <p:pic>
        <p:nvPicPr>
          <p:cNvPr id="38" name="Graphic 37" descr="Research">
            <a:extLst>
              <a:ext uri="{FF2B5EF4-FFF2-40B4-BE49-F238E27FC236}">
                <a16:creationId xmlns:a16="http://schemas.microsoft.com/office/drawing/2014/main" id="{4654A695-43BF-407A-97E6-F6F9299A1F49}"/>
              </a:ext>
            </a:extLst>
          </p:cNvPr>
          <p:cNvPicPr>
            <a:picLocks noChangeAspect="1"/>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tretch>
            <a:fillRect/>
          </a:stretch>
        </p:blipFill>
        <p:spPr>
          <a:xfrm>
            <a:off x="5153389" y="1652665"/>
            <a:ext cx="373800" cy="373800"/>
          </a:xfrm>
          <a:prstGeom prst="rect">
            <a:avLst/>
          </a:prstGeom>
        </p:spPr>
      </p:pic>
      <p:pic>
        <p:nvPicPr>
          <p:cNvPr id="40" name="Graphic 39" descr="Images">
            <a:extLst>
              <a:ext uri="{FF2B5EF4-FFF2-40B4-BE49-F238E27FC236}">
                <a16:creationId xmlns:a16="http://schemas.microsoft.com/office/drawing/2014/main" id="{EE6163FF-5798-45BF-A6C6-848C3DF41B16}"/>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tretch>
            <a:fillRect/>
          </a:stretch>
        </p:blipFill>
        <p:spPr>
          <a:xfrm>
            <a:off x="2994929" y="1652665"/>
            <a:ext cx="373800" cy="373800"/>
          </a:xfrm>
          <a:prstGeom prst="rect">
            <a:avLst/>
          </a:prstGeom>
        </p:spPr>
      </p:pic>
    </p:spTree>
    <p:extLst>
      <p:ext uri="{BB962C8B-B14F-4D97-AF65-F5344CB8AC3E}">
        <p14:creationId xmlns:p14="http://schemas.microsoft.com/office/powerpoint/2010/main" val="72750194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i="1"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i="1" dirty="0"/>
          </a:p>
          <a:p>
            <a:r>
              <a:rPr lang="pt-PT" sz="2200" i="1" dirty="0"/>
              <a:t>Com base nas evidências atuais, o vírus COVID-19 é transmitido entre pessoas através de contato próximo e gotículas</a:t>
            </a:r>
            <a:r>
              <a:rPr lang="pt-BR" sz="2200" i="1" dirty="0"/>
              <a:t>. Calcula-se que uma pessoa com infecção o transmita para de duas a quatro pessoas. </a:t>
            </a:r>
          </a:p>
          <a:p>
            <a:endParaRPr lang="pt-BR" sz="2200" i="1" dirty="0"/>
          </a:p>
          <a:p>
            <a:r>
              <a:rPr lang="pt-BR" sz="2200" i="1" dirty="0"/>
              <a:t>A Organização Mundial de Saúde (OMS) recomenda o uso de máscaras combinadas com a correta higiene frequente das mãos como parte da chamada EPI (Equipamento de Proteção Individual, do inglês PPE, ou </a:t>
            </a:r>
            <a:r>
              <a:rPr lang="pt-BR" sz="2200" i="1" dirty="0" err="1"/>
              <a:t>Personal</a:t>
            </a:r>
            <a:r>
              <a:rPr lang="pt-BR" sz="2200" i="1" dirty="0"/>
              <a:t> </a:t>
            </a:r>
            <a:r>
              <a:rPr lang="pt-BR" sz="2200" i="1" dirty="0" err="1"/>
              <a:t>Protective</a:t>
            </a:r>
            <a:r>
              <a:rPr lang="pt-BR" sz="2200" i="1" dirty="0"/>
              <a:t> </a:t>
            </a:r>
            <a:r>
              <a:rPr lang="pt-BR" sz="2200" i="1" dirty="0" err="1"/>
              <a:t>Equipment</a:t>
            </a:r>
            <a:r>
              <a:rPr lang="pt-BR" sz="2200" i="1" dirty="0"/>
              <a: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5]</a:t>
            </a:r>
          </a:p>
        </p:txBody>
      </p:sp>
    </p:spTree>
    <p:extLst>
      <p:ext uri="{BB962C8B-B14F-4D97-AF65-F5344CB8AC3E}">
        <p14:creationId xmlns:p14="http://schemas.microsoft.com/office/powerpoint/2010/main" val="351260889"/>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184</TotalTime>
  <Words>3046</Words>
  <Application>Microsoft Office PowerPoint</Application>
  <PresentationFormat>Widescreen</PresentationFormat>
  <Paragraphs>261</Paragraphs>
  <Slides>30</Slides>
  <Notes>1</Notes>
  <HiddenSlides>0</HiddenSlides>
  <MMClips>0</MMClips>
  <ScaleCrop>false</ScaleCrop>
  <HeadingPairs>
    <vt:vector size="6" baseType="variant">
      <vt:variant>
        <vt:lpstr>Fonts Used</vt:lpstr>
      </vt:variant>
      <vt:variant>
        <vt:i4>4</vt:i4>
      </vt:variant>
      <vt:variant>
        <vt:lpstr>Theme</vt:lpstr>
      </vt:variant>
      <vt:variant>
        <vt:i4>3</vt:i4>
      </vt:variant>
      <vt:variant>
        <vt:lpstr>Slide Titles</vt:lpstr>
      </vt:variant>
      <vt:variant>
        <vt:i4>30</vt:i4>
      </vt:variant>
    </vt:vector>
  </HeadingPairs>
  <TitlesOfParts>
    <vt:vector size="37" baseType="lpstr">
      <vt:lpstr>Arial</vt:lpstr>
      <vt:lpstr>Calibri</vt:lpstr>
      <vt:lpstr>Calibri (Body)</vt:lpstr>
      <vt:lpstr>Calibri Light</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281</cp:revision>
  <cp:lastPrinted>2019-10-23T23:44:30Z</cp:lastPrinted>
  <dcterms:created xsi:type="dcterms:W3CDTF">2018-05-12T05:42:05Z</dcterms:created>
  <dcterms:modified xsi:type="dcterms:W3CDTF">2020-06-06T21:58:25Z</dcterms:modified>
</cp:coreProperties>
</file>